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Bodoni Moda"/>
      <p:regular r:id="rId14"/>
      <p:bold r:id="rId15"/>
      <p:italic r:id="rId16"/>
      <p:boldItalic r:id="rId17"/>
    </p:embeddedFont>
    <p:embeddedFont>
      <p:font typeface="Inter"/>
      <p:regular r:id="rId18"/>
      <p:bold r:id="rId19"/>
      <p:italic r:id="rId20"/>
      <p:boldItalic r:id="rId21"/>
    </p:embeddedFont>
    <p:embeddedFont>
      <p:font typeface="Noto Sans"/>
      <p:regular r:id="rId22"/>
      <p:bold r:id="rId23"/>
      <p:italic r:id="rId24"/>
      <p:boldItalic r:id="rId25"/>
    </p:embeddedFont>
    <p:embeddedFont>
      <p:font typeface="Bodoni Moda ExtraBold"/>
      <p:bold r:id="rId26"/>
      <p:boldItalic r:id="rId27"/>
    </p:embeddedFont>
    <p:embeddedFont>
      <p:font typeface="Inter Medium"/>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2" roundtripDataSignature="AMtx7mj3TpDVmxShUkNatcjmIHtJi3yYu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italic.fntdata"/><Relationship Id="rId22" Type="http://schemas.openxmlformats.org/officeDocument/2006/relationships/font" Target="fonts/NotoSans-regular.fntdata"/><Relationship Id="rId21" Type="http://schemas.openxmlformats.org/officeDocument/2006/relationships/font" Target="fonts/Inter-boldItalic.fntdata"/><Relationship Id="rId24" Type="http://schemas.openxmlformats.org/officeDocument/2006/relationships/font" Target="fonts/NotoSans-italic.fntdata"/><Relationship Id="rId23" Type="http://schemas.openxmlformats.org/officeDocument/2006/relationships/font" Target="fonts/Noto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odoniModaExtraBold-bold.fntdata"/><Relationship Id="rId25" Type="http://schemas.openxmlformats.org/officeDocument/2006/relationships/font" Target="fonts/NotoSans-boldItalic.fntdata"/><Relationship Id="rId28" Type="http://schemas.openxmlformats.org/officeDocument/2006/relationships/font" Target="fonts/InterMedium-regular.fntdata"/><Relationship Id="rId27" Type="http://schemas.openxmlformats.org/officeDocument/2006/relationships/font" Target="fonts/BodoniModaExtraBold-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Mediu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Medium-boldItalic.fntdata"/><Relationship Id="rId30" Type="http://schemas.openxmlformats.org/officeDocument/2006/relationships/font" Target="fonts/InterMedium-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BodoniModa-bold.fntdata"/><Relationship Id="rId14" Type="http://schemas.openxmlformats.org/officeDocument/2006/relationships/font" Target="fonts/BodoniModa-regular.fntdata"/><Relationship Id="rId17" Type="http://schemas.openxmlformats.org/officeDocument/2006/relationships/font" Target="fonts/BodoniModa-boldItalic.fntdata"/><Relationship Id="rId16" Type="http://schemas.openxmlformats.org/officeDocument/2006/relationships/font" Target="fonts/BodoniModa-italic.fntdata"/><Relationship Id="rId19" Type="http://schemas.openxmlformats.org/officeDocument/2006/relationships/font" Target="fonts/Inter-bold.fntdata"/><Relationship Id="rId18" Type="http://schemas.openxmlformats.org/officeDocument/2006/relationships/font" Target="fonts/Inter-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dk1"/>
        </a:solidFill>
      </p:bgPr>
    </p:bg>
    <p:spTree>
      <p:nvGrpSpPr>
        <p:cNvPr id="10" name="Shape 10"/>
        <p:cNvGrpSpPr/>
        <p:nvPr/>
      </p:nvGrpSpPr>
      <p:grpSpPr>
        <a:xfrm>
          <a:off x="0" y="0"/>
          <a:ext cx="0" cy="0"/>
          <a:chOff x="0" y="0"/>
          <a:chExt cx="0" cy="0"/>
        </a:xfrm>
      </p:grpSpPr>
      <p:sp>
        <p:nvSpPr>
          <p:cNvPr id="11" name="Google Shape;11;p11"/>
          <p:cNvSpPr txBox="1"/>
          <p:nvPr>
            <p:ph type="ctrTitle"/>
          </p:nvPr>
        </p:nvSpPr>
        <p:spPr>
          <a:xfrm>
            <a:off x="570225" y="1545450"/>
            <a:ext cx="56019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lt1"/>
              </a:buClr>
              <a:buSzPts val="5200"/>
              <a:buNone/>
              <a:defRPr sz="5200">
                <a:solidFill>
                  <a:schemeClr val="lt1"/>
                </a:solidFill>
              </a:defRPr>
            </a:lvl1pPr>
            <a:lvl2pPr lvl="1" algn="l">
              <a:lnSpc>
                <a:spcPct val="75000"/>
              </a:lnSpc>
              <a:spcBef>
                <a:spcPts val="0"/>
              </a:spcBef>
              <a:spcAft>
                <a:spcPts val="0"/>
              </a:spcAft>
              <a:buClr>
                <a:schemeClr val="lt1"/>
              </a:buClr>
              <a:buSzPts val="5200"/>
              <a:buNone/>
              <a:defRPr sz="5200">
                <a:solidFill>
                  <a:schemeClr val="lt1"/>
                </a:solidFill>
              </a:defRPr>
            </a:lvl2pPr>
            <a:lvl3pPr lvl="2" algn="l">
              <a:lnSpc>
                <a:spcPct val="75000"/>
              </a:lnSpc>
              <a:spcBef>
                <a:spcPts val="0"/>
              </a:spcBef>
              <a:spcAft>
                <a:spcPts val="0"/>
              </a:spcAft>
              <a:buClr>
                <a:schemeClr val="lt1"/>
              </a:buClr>
              <a:buSzPts val="5200"/>
              <a:buNone/>
              <a:defRPr sz="5200">
                <a:solidFill>
                  <a:schemeClr val="lt1"/>
                </a:solidFill>
              </a:defRPr>
            </a:lvl3pPr>
            <a:lvl4pPr lvl="3" algn="l">
              <a:lnSpc>
                <a:spcPct val="75000"/>
              </a:lnSpc>
              <a:spcBef>
                <a:spcPts val="0"/>
              </a:spcBef>
              <a:spcAft>
                <a:spcPts val="0"/>
              </a:spcAft>
              <a:buClr>
                <a:schemeClr val="lt1"/>
              </a:buClr>
              <a:buSzPts val="5200"/>
              <a:buNone/>
              <a:defRPr sz="5200">
                <a:solidFill>
                  <a:schemeClr val="lt1"/>
                </a:solidFill>
              </a:defRPr>
            </a:lvl4pPr>
            <a:lvl5pPr lvl="4" algn="l">
              <a:lnSpc>
                <a:spcPct val="75000"/>
              </a:lnSpc>
              <a:spcBef>
                <a:spcPts val="0"/>
              </a:spcBef>
              <a:spcAft>
                <a:spcPts val="0"/>
              </a:spcAft>
              <a:buClr>
                <a:schemeClr val="lt1"/>
              </a:buClr>
              <a:buSzPts val="5200"/>
              <a:buNone/>
              <a:defRPr sz="5200">
                <a:solidFill>
                  <a:schemeClr val="lt1"/>
                </a:solidFill>
              </a:defRPr>
            </a:lvl5pPr>
            <a:lvl6pPr lvl="5" algn="l">
              <a:lnSpc>
                <a:spcPct val="75000"/>
              </a:lnSpc>
              <a:spcBef>
                <a:spcPts val="0"/>
              </a:spcBef>
              <a:spcAft>
                <a:spcPts val="0"/>
              </a:spcAft>
              <a:buClr>
                <a:schemeClr val="lt1"/>
              </a:buClr>
              <a:buSzPts val="5200"/>
              <a:buNone/>
              <a:defRPr sz="5200">
                <a:solidFill>
                  <a:schemeClr val="lt1"/>
                </a:solidFill>
              </a:defRPr>
            </a:lvl6pPr>
            <a:lvl7pPr lvl="6" algn="l">
              <a:lnSpc>
                <a:spcPct val="75000"/>
              </a:lnSpc>
              <a:spcBef>
                <a:spcPts val="0"/>
              </a:spcBef>
              <a:spcAft>
                <a:spcPts val="0"/>
              </a:spcAft>
              <a:buClr>
                <a:schemeClr val="lt1"/>
              </a:buClr>
              <a:buSzPts val="5200"/>
              <a:buNone/>
              <a:defRPr sz="5200">
                <a:solidFill>
                  <a:schemeClr val="lt1"/>
                </a:solidFill>
              </a:defRPr>
            </a:lvl7pPr>
            <a:lvl8pPr lvl="7" algn="l">
              <a:lnSpc>
                <a:spcPct val="75000"/>
              </a:lnSpc>
              <a:spcBef>
                <a:spcPts val="0"/>
              </a:spcBef>
              <a:spcAft>
                <a:spcPts val="0"/>
              </a:spcAft>
              <a:buClr>
                <a:schemeClr val="lt1"/>
              </a:buClr>
              <a:buSzPts val="5200"/>
              <a:buNone/>
              <a:defRPr sz="5200">
                <a:solidFill>
                  <a:schemeClr val="lt1"/>
                </a:solidFill>
              </a:defRPr>
            </a:lvl8pPr>
            <a:lvl9pPr lvl="8" algn="l">
              <a:lnSpc>
                <a:spcPct val="75000"/>
              </a:lnSpc>
              <a:spcBef>
                <a:spcPts val="0"/>
              </a:spcBef>
              <a:spcAft>
                <a:spcPts val="0"/>
              </a:spcAft>
              <a:buClr>
                <a:schemeClr val="lt1"/>
              </a:buClr>
              <a:buSzPts val="5200"/>
              <a:buNone/>
              <a:defRPr sz="5200">
                <a:solidFill>
                  <a:schemeClr val="lt1"/>
                </a:solidFill>
              </a:defRPr>
            </a:lvl9pPr>
          </a:lstStyle>
          <a:p/>
        </p:txBody>
      </p:sp>
      <p:sp>
        <p:nvSpPr>
          <p:cNvPr id="12" name="Google Shape;12;p11"/>
          <p:cNvSpPr txBox="1"/>
          <p:nvPr>
            <p:ph idx="1" type="subTitle"/>
          </p:nvPr>
        </p:nvSpPr>
        <p:spPr>
          <a:xfrm>
            <a:off x="914400" y="4120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p:txBody>
      </p:sp>
      <p:sp>
        <p:nvSpPr>
          <p:cNvPr id="13" name="Google Shape;13;p11"/>
          <p:cNvSpPr txBox="1"/>
          <p:nvPr>
            <p:ph idx="2" type="subTitle"/>
          </p:nvPr>
        </p:nvSpPr>
        <p:spPr>
          <a:xfrm>
            <a:off x="914400" y="3502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gn="l">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20"/>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3000"/>
              <a:buNone/>
              <a:defRPr/>
            </a:lvl1pPr>
            <a:lvl2pPr lvl="1" algn="l">
              <a:lnSpc>
                <a:spcPct val="75000"/>
              </a:lnSpc>
              <a:spcBef>
                <a:spcPts val="0"/>
              </a:spcBef>
              <a:spcAft>
                <a:spcPts val="0"/>
              </a:spcAft>
              <a:buSzPts val="3000"/>
              <a:buNone/>
              <a:defRPr/>
            </a:lvl2pPr>
            <a:lvl3pPr lvl="2" algn="l">
              <a:lnSpc>
                <a:spcPct val="75000"/>
              </a:lnSpc>
              <a:spcBef>
                <a:spcPts val="0"/>
              </a:spcBef>
              <a:spcAft>
                <a:spcPts val="0"/>
              </a:spcAft>
              <a:buSzPts val="3000"/>
              <a:buNone/>
              <a:defRPr/>
            </a:lvl3pPr>
            <a:lvl4pPr lvl="3" algn="l">
              <a:lnSpc>
                <a:spcPct val="75000"/>
              </a:lnSpc>
              <a:spcBef>
                <a:spcPts val="0"/>
              </a:spcBef>
              <a:spcAft>
                <a:spcPts val="0"/>
              </a:spcAft>
              <a:buSzPts val="3000"/>
              <a:buNone/>
              <a:defRPr/>
            </a:lvl4pPr>
            <a:lvl5pPr lvl="4" algn="l">
              <a:lnSpc>
                <a:spcPct val="75000"/>
              </a:lnSpc>
              <a:spcBef>
                <a:spcPts val="0"/>
              </a:spcBef>
              <a:spcAft>
                <a:spcPts val="0"/>
              </a:spcAft>
              <a:buSzPts val="3000"/>
              <a:buNone/>
              <a:defRPr/>
            </a:lvl5pPr>
            <a:lvl6pPr lvl="5" algn="l">
              <a:lnSpc>
                <a:spcPct val="75000"/>
              </a:lnSpc>
              <a:spcBef>
                <a:spcPts val="0"/>
              </a:spcBef>
              <a:spcAft>
                <a:spcPts val="0"/>
              </a:spcAft>
              <a:buSzPts val="3000"/>
              <a:buNone/>
              <a:defRPr/>
            </a:lvl6pPr>
            <a:lvl7pPr lvl="6" algn="l">
              <a:lnSpc>
                <a:spcPct val="75000"/>
              </a:lnSpc>
              <a:spcBef>
                <a:spcPts val="0"/>
              </a:spcBef>
              <a:spcAft>
                <a:spcPts val="0"/>
              </a:spcAft>
              <a:buSzPts val="3000"/>
              <a:buNone/>
              <a:defRPr/>
            </a:lvl7pPr>
            <a:lvl8pPr lvl="7" algn="l">
              <a:lnSpc>
                <a:spcPct val="75000"/>
              </a:lnSpc>
              <a:spcBef>
                <a:spcPts val="0"/>
              </a:spcBef>
              <a:spcAft>
                <a:spcPts val="0"/>
              </a:spcAft>
              <a:buSzPts val="3000"/>
              <a:buNone/>
              <a:defRPr/>
            </a:lvl8pPr>
            <a:lvl9pPr lvl="8" algn="l">
              <a:lnSpc>
                <a:spcPct val="75000"/>
              </a:lnSpc>
              <a:spcBef>
                <a:spcPts val="0"/>
              </a:spcBef>
              <a:spcAft>
                <a:spcPts val="0"/>
              </a:spcAft>
              <a:buSzPts val="3000"/>
              <a:buNone/>
              <a:defRPr/>
            </a:lvl9pPr>
          </a:lstStyle>
          <a:p/>
        </p:txBody>
      </p:sp>
      <p:sp>
        <p:nvSpPr>
          <p:cNvPr id="54" name="Google Shape;5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 name="Shape 55"/>
        <p:cNvGrpSpPr/>
        <p:nvPr/>
      </p:nvGrpSpPr>
      <p:grpSpPr>
        <a:xfrm>
          <a:off x="0" y="0"/>
          <a:ext cx="0" cy="0"/>
          <a:chOff x="0" y="0"/>
          <a:chExt cx="0" cy="0"/>
        </a:xfrm>
      </p:grpSpPr>
      <p:sp>
        <p:nvSpPr>
          <p:cNvPr id="56" name="Google Shape;56;p21"/>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57" name="Google Shape;57;p21"/>
          <p:cNvSpPr txBox="1"/>
          <p:nvPr>
            <p:ph idx="1" type="body"/>
          </p:nvPr>
        </p:nvSpPr>
        <p:spPr>
          <a:xfrm>
            <a:off x="457200" y="1389600"/>
            <a:ext cx="56034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00000"/>
              </a:lnSpc>
              <a:spcBef>
                <a:spcPts val="0"/>
              </a:spcBef>
              <a:spcAft>
                <a:spcPts val="0"/>
              </a:spcAft>
              <a:buSzPts val="1200"/>
              <a:buFont typeface="Inter"/>
              <a:buChar char="•"/>
              <a:defRPr sz="1200">
                <a:latin typeface="Inter"/>
                <a:ea typeface="Inter"/>
                <a:cs typeface="Inter"/>
                <a:sym typeface="Inter"/>
              </a:defRPr>
            </a:lvl1pPr>
            <a:lvl2pPr indent="-304800" lvl="1" marL="914400" algn="l">
              <a:lnSpc>
                <a:spcPct val="100000"/>
              </a:lnSpc>
              <a:spcBef>
                <a:spcPts val="800"/>
              </a:spcBef>
              <a:spcAft>
                <a:spcPts val="0"/>
              </a:spcAft>
              <a:buSzPts val="1200"/>
              <a:buFont typeface="Inter"/>
              <a:buChar char="•"/>
              <a:defRPr sz="1200">
                <a:latin typeface="Inter"/>
                <a:ea typeface="Inter"/>
                <a:cs typeface="Inter"/>
                <a:sym typeface="Inter"/>
              </a:defRPr>
            </a:lvl2pPr>
            <a:lvl3pPr indent="-304800" lvl="2" marL="1371600" algn="l">
              <a:lnSpc>
                <a:spcPct val="100000"/>
              </a:lnSpc>
              <a:spcBef>
                <a:spcPts val="800"/>
              </a:spcBef>
              <a:spcAft>
                <a:spcPts val="0"/>
              </a:spcAft>
              <a:buSzPts val="1200"/>
              <a:buFont typeface="Inter"/>
              <a:buChar char="•"/>
              <a:defRPr sz="1200">
                <a:latin typeface="Inter"/>
                <a:ea typeface="Inter"/>
                <a:cs typeface="Inter"/>
                <a:sym typeface="Inter"/>
              </a:defRPr>
            </a:lvl3pPr>
            <a:lvl4pPr indent="-304800" lvl="3" marL="1828800" algn="l">
              <a:lnSpc>
                <a:spcPct val="100000"/>
              </a:lnSpc>
              <a:spcBef>
                <a:spcPts val="800"/>
              </a:spcBef>
              <a:spcAft>
                <a:spcPts val="0"/>
              </a:spcAft>
              <a:buSzPts val="1200"/>
              <a:buFont typeface="Inter"/>
              <a:buChar char="•"/>
              <a:defRPr sz="1200">
                <a:latin typeface="Inter"/>
                <a:ea typeface="Inter"/>
                <a:cs typeface="Inter"/>
                <a:sym typeface="Inter"/>
              </a:defRPr>
            </a:lvl4pPr>
            <a:lvl5pPr indent="-304800" lvl="4" marL="2286000" algn="l">
              <a:lnSpc>
                <a:spcPct val="100000"/>
              </a:lnSpc>
              <a:spcBef>
                <a:spcPts val="800"/>
              </a:spcBef>
              <a:spcAft>
                <a:spcPts val="0"/>
              </a:spcAft>
              <a:buSzPts val="1200"/>
              <a:buFont typeface="Inter"/>
              <a:buChar char="•"/>
              <a:defRPr sz="1200">
                <a:latin typeface="Inter"/>
                <a:ea typeface="Inter"/>
                <a:cs typeface="Inter"/>
                <a:sym typeface="Inter"/>
              </a:defRPr>
            </a:lvl5pPr>
            <a:lvl6pPr indent="-304800" lvl="5" marL="2743200" algn="l">
              <a:lnSpc>
                <a:spcPct val="100000"/>
              </a:lnSpc>
              <a:spcBef>
                <a:spcPts val="800"/>
              </a:spcBef>
              <a:spcAft>
                <a:spcPts val="0"/>
              </a:spcAft>
              <a:buSzPts val="1200"/>
              <a:buFont typeface="Inter"/>
              <a:buChar char="•"/>
              <a:defRPr sz="1200">
                <a:latin typeface="Inter"/>
                <a:ea typeface="Inter"/>
                <a:cs typeface="Inter"/>
                <a:sym typeface="Inter"/>
              </a:defRPr>
            </a:lvl6pPr>
            <a:lvl7pPr indent="-304800" lvl="6" marL="3200400" algn="l">
              <a:lnSpc>
                <a:spcPct val="100000"/>
              </a:lnSpc>
              <a:spcBef>
                <a:spcPts val="800"/>
              </a:spcBef>
              <a:spcAft>
                <a:spcPts val="0"/>
              </a:spcAft>
              <a:buSzPts val="1200"/>
              <a:buFont typeface="Inter"/>
              <a:buChar char="•"/>
              <a:defRPr sz="1200">
                <a:latin typeface="Inter"/>
                <a:ea typeface="Inter"/>
                <a:cs typeface="Inter"/>
                <a:sym typeface="Inter"/>
              </a:defRPr>
            </a:lvl7pPr>
            <a:lvl8pPr indent="-304800" lvl="7" marL="3657600" algn="l">
              <a:lnSpc>
                <a:spcPct val="100000"/>
              </a:lnSpc>
              <a:spcBef>
                <a:spcPts val="800"/>
              </a:spcBef>
              <a:spcAft>
                <a:spcPts val="0"/>
              </a:spcAft>
              <a:buSzPts val="1200"/>
              <a:buFont typeface="Inter"/>
              <a:buChar char="•"/>
              <a:defRPr sz="1200">
                <a:latin typeface="Inter"/>
                <a:ea typeface="Inter"/>
                <a:cs typeface="Inter"/>
                <a:sym typeface="Inter"/>
              </a:defRPr>
            </a:lvl8pPr>
            <a:lvl9pPr indent="-304800" lvl="8" marL="4114800" algn="l">
              <a:lnSpc>
                <a:spcPct val="100000"/>
              </a:lnSpc>
              <a:spcBef>
                <a:spcPts val="800"/>
              </a:spcBef>
              <a:spcAft>
                <a:spcPts val="800"/>
              </a:spcAft>
              <a:buSzPts val="1200"/>
              <a:buFont typeface="Inter"/>
              <a:buChar char="•"/>
              <a:defRPr sz="1200">
                <a:latin typeface="Inter"/>
                <a:ea typeface="Inter"/>
                <a:cs typeface="Inter"/>
                <a:sym typeface="Inter"/>
              </a:defRPr>
            </a:lvl9pPr>
          </a:lstStyle>
          <a:p/>
        </p:txBody>
      </p:sp>
      <p:sp>
        <p:nvSpPr>
          <p:cNvPr id="58" name="Google Shape;58;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59" name="Shape 59"/>
        <p:cNvGrpSpPr/>
        <p:nvPr/>
      </p:nvGrpSpPr>
      <p:grpSpPr>
        <a:xfrm>
          <a:off x="0" y="0"/>
          <a:ext cx="0" cy="0"/>
          <a:chOff x="0" y="0"/>
          <a:chExt cx="0" cy="0"/>
        </a:xfrm>
      </p:grpSpPr>
      <p:sp>
        <p:nvSpPr>
          <p:cNvPr id="60" name="Google Shape;60;p22"/>
          <p:cNvSpPr txBox="1"/>
          <p:nvPr>
            <p:ph type="title"/>
          </p:nvPr>
        </p:nvSpPr>
        <p:spPr>
          <a:xfrm>
            <a:off x="457200" y="219390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61" name="Google Shape;6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3"/>
          <p:cNvSpPr txBox="1"/>
          <p:nvPr>
            <p:ph type="title"/>
          </p:nvPr>
        </p:nvSpPr>
        <p:spPr>
          <a:xfrm>
            <a:off x="265500" y="1233175"/>
            <a:ext cx="4045200" cy="14823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4200"/>
              <a:buNone/>
              <a:defRPr sz="4200"/>
            </a:lvl1pPr>
            <a:lvl2pPr lvl="1" algn="ctr">
              <a:lnSpc>
                <a:spcPct val="75000"/>
              </a:lnSpc>
              <a:spcBef>
                <a:spcPts val="0"/>
              </a:spcBef>
              <a:spcAft>
                <a:spcPts val="0"/>
              </a:spcAft>
              <a:buSzPts val="4200"/>
              <a:buNone/>
              <a:defRPr sz="4200"/>
            </a:lvl2pPr>
            <a:lvl3pPr lvl="2" algn="ctr">
              <a:lnSpc>
                <a:spcPct val="75000"/>
              </a:lnSpc>
              <a:spcBef>
                <a:spcPts val="0"/>
              </a:spcBef>
              <a:spcAft>
                <a:spcPts val="0"/>
              </a:spcAft>
              <a:buSzPts val="4200"/>
              <a:buNone/>
              <a:defRPr sz="4200"/>
            </a:lvl3pPr>
            <a:lvl4pPr lvl="3" algn="ctr">
              <a:lnSpc>
                <a:spcPct val="75000"/>
              </a:lnSpc>
              <a:spcBef>
                <a:spcPts val="0"/>
              </a:spcBef>
              <a:spcAft>
                <a:spcPts val="0"/>
              </a:spcAft>
              <a:buSzPts val="4200"/>
              <a:buNone/>
              <a:defRPr sz="4200"/>
            </a:lvl4pPr>
            <a:lvl5pPr lvl="4" algn="ctr">
              <a:lnSpc>
                <a:spcPct val="75000"/>
              </a:lnSpc>
              <a:spcBef>
                <a:spcPts val="0"/>
              </a:spcBef>
              <a:spcAft>
                <a:spcPts val="0"/>
              </a:spcAft>
              <a:buSzPts val="4200"/>
              <a:buNone/>
              <a:defRPr sz="4200"/>
            </a:lvl5pPr>
            <a:lvl6pPr lvl="5" algn="ctr">
              <a:lnSpc>
                <a:spcPct val="75000"/>
              </a:lnSpc>
              <a:spcBef>
                <a:spcPts val="0"/>
              </a:spcBef>
              <a:spcAft>
                <a:spcPts val="0"/>
              </a:spcAft>
              <a:buSzPts val="4200"/>
              <a:buNone/>
              <a:defRPr sz="4200"/>
            </a:lvl6pPr>
            <a:lvl7pPr lvl="6" algn="ctr">
              <a:lnSpc>
                <a:spcPct val="75000"/>
              </a:lnSpc>
              <a:spcBef>
                <a:spcPts val="0"/>
              </a:spcBef>
              <a:spcAft>
                <a:spcPts val="0"/>
              </a:spcAft>
              <a:buSzPts val="4200"/>
              <a:buNone/>
              <a:defRPr sz="4200"/>
            </a:lvl7pPr>
            <a:lvl8pPr lvl="7" algn="ctr">
              <a:lnSpc>
                <a:spcPct val="75000"/>
              </a:lnSpc>
              <a:spcBef>
                <a:spcPts val="0"/>
              </a:spcBef>
              <a:spcAft>
                <a:spcPts val="0"/>
              </a:spcAft>
              <a:buSzPts val="4200"/>
              <a:buNone/>
              <a:defRPr sz="4200"/>
            </a:lvl8pPr>
            <a:lvl9pPr lvl="8" algn="ctr">
              <a:lnSpc>
                <a:spcPct val="75000"/>
              </a:lnSpc>
              <a:spcBef>
                <a:spcPts val="0"/>
              </a:spcBef>
              <a:spcAft>
                <a:spcPts val="0"/>
              </a:spcAft>
              <a:buSzPts val="4200"/>
              <a:buNone/>
              <a:defRPr sz="4200"/>
            </a:lvl9pPr>
          </a:lstStyle>
          <a:p/>
        </p:txBody>
      </p:sp>
      <p:sp>
        <p:nvSpPr>
          <p:cNvPr id="65" name="Google Shape;65;p2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6" name="Google Shape;66;p2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67" name="Google Shape;6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2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400"/>
              <a:buNone/>
              <a:defRPr/>
            </a:lvl1pPr>
          </a:lstStyle>
          <a:p/>
        </p:txBody>
      </p:sp>
      <p:sp>
        <p:nvSpPr>
          <p:cNvPr id="70" name="Google Shape;7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 name="Shape 71"/>
        <p:cNvGrpSpPr/>
        <p:nvPr/>
      </p:nvGrpSpPr>
      <p:grpSpPr>
        <a:xfrm>
          <a:off x="0" y="0"/>
          <a:ext cx="0" cy="0"/>
          <a:chOff x="0" y="0"/>
          <a:chExt cx="0" cy="0"/>
        </a:xfrm>
      </p:grpSpPr>
      <p:sp>
        <p:nvSpPr>
          <p:cNvPr id="72" name="Google Shape;72;p25"/>
          <p:cNvSpPr txBox="1"/>
          <p:nvPr>
            <p:ph hasCustomPrompt="1" type="title"/>
          </p:nvPr>
        </p:nvSpPr>
        <p:spPr>
          <a:xfrm>
            <a:off x="311700" y="1106125"/>
            <a:ext cx="8520600" cy="19635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12000"/>
              <a:buNone/>
              <a:defRPr sz="12000"/>
            </a:lvl1pPr>
            <a:lvl2pPr lvl="1" algn="ctr">
              <a:lnSpc>
                <a:spcPct val="75000"/>
              </a:lnSpc>
              <a:spcBef>
                <a:spcPts val="0"/>
              </a:spcBef>
              <a:spcAft>
                <a:spcPts val="0"/>
              </a:spcAft>
              <a:buSzPts val="12000"/>
              <a:buNone/>
              <a:defRPr sz="12000"/>
            </a:lvl2pPr>
            <a:lvl3pPr lvl="2" algn="ctr">
              <a:lnSpc>
                <a:spcPct val="75000"/>
              </a:lnSpc>
              <a:spcBef>
                <a:spcPts val="0"/>
              </a:spcBef>
              <a:spcAft>
                <a:spcPts val="0"/>
              </a:spcAft>
              <a:buSzPts val="12000"/>
              <a:buNone/>
              <a:defRPr sz="12000"/>
            </a:lvl3pPr>
            <a:lvl4pPr lvl="3" algn="ctr">
              <a:lnSpc>
                <a:spcPct val="75000"/>
              </a:lnSpc>
              <a:spcBef>
                <a:spcPts val="0"/>
              </a:spcBef>
              <a:spcAft>
                <a:spcPts val="0"/>
              </a:spcAft>
              <a:buSzPts val="12000"/>
              <a:buNone/>
              <a:defRPr sz="12000"/>
            </a:lvl4pPr>
            <a:lvl5pPr lvl="4" algn="ctr">
              <a:lnSpc>
                <a:spcPct val="75000"/>
              </a:lnSpc>
              <a:spcBef>
                <a:spcPts val="0"/>
              </a:spcBef>
              <a:spcAft>
                <a:spcPts val="0"/>
              </a:spcAft>
              <a:buSzPts val="12000"/>
              <a:buNone/>
              <a:defRPr sz="12000"/>
            </a:lvl5pPr>
            <a:lvl6pPr lvl="5" algn="ctr">
              <a:lnSpc>
                <a:spcPct val="75000"/>
              </a:lnSpc>
              <a:spcBef>
                <a:spcPts val="0"/>
              </a:spcBef>
              <a:spcAft>
                <a:spcPts val="0"/>
              </a:spcAft>
              <a:buSzPts val="12000"/>
              <a:buNone/>
              <a:defRPr sz="12000"/>
            </a:lvl6pPr>
            <a:lvl7pPr lvl="6" algn="ctr">
              <a:lnSpc>
                <a:spcPct val="75000"/>
              </a:lnSpc>
              <a:spcBef>
                <a:spcPts val="0"/>
              </a:spcBef>
              <a:spcAft>
                <a:spcPts val="0"/>
              </a:spcAft>
              <a:buSzPts val="12000"/>
              <a:buNone/>
              <a:defRPr sz="12000"/>
            </a:lvl7pPr>
            <a:lvl8pPr lvl="7" algn="ctr">
              <a:lnSpc>
                <a:spcPct val="75000"/>
              </a:lnSpc>
              <a:spcBef>
                <a:spcPts val="0"/>
              </a:spcBef>
              <a:spcAft>
                <a:spcPts val="0"/>
              </a:spcAft>
              <a:buSzPts val="12000"/>
              <a:buNone/>
              <a:defRPr sz="12000"/>
            </a:lvl8pPr>
            <a:lvl9pPr lvl="8" algn="ctr">
              <a:lnSpc>
                <a:spcPct val="75000"/>
              </a:lnSpc>
              <a:spcBef>
                <a:spcPts val="0"/>
              </a:spcBef>
              <a:spcAft>
                <a:spcPts val="0"/>
              </a:spcAft>
              <a:buSzPts val="12000"/>
              <a:buNone/>
              <a:defRPr sz="12000"/>
            </a:lvl9pPr>
          </a:lstStyle>
          <a:p>
            <a:r>
              <a:t>xx%</a:t>
            </a:r>
          </a:p>
        </p:txBody>
      </p:sp>
      <p:sp>
        <p:nvSpPr>
          <p:cNvPr id="73" name="Google Shape;73;p2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17500" lvl="0" marL="457200" algn="ctr">
              <a:lnSpc>
                <a:spcPct val="100000"/>
              </a:lnSpc>
              <a:spcBef>
                <a:spcPts val="0"/>
              </a:spcBef>
              <a:spcAft>
                <a:spcPts val="0"/>
              </a:spcAft>
              <a:buSzPts val="1400"/>
              <a:buChar char="•"/>
              <a:defRPr/>
            </a:lvl1pPr>
            <a:lvl2pPr indent="-317500" lvl="1" marL="914400" algn="ctr">
              <a:lnSpc>
                <a:spcPct val="100000"/>
              </a:lnSpc>
              <a:spcBef>
                <a:spcPts val="800"/>
              </a:spcBef>
              <a:spcAft>
                <a:spcPts val="0"/>
              </a:spcAft>
              <a:buSzPts val="1400"/>
              <a:buChar char="•"/>
              <a:defRPr/>
            </a:lvl2pPr>
            <a:lvl3pPr indent="-317500" lvl="2" marL="1371600" algn="ctr">
              <a:lnSpc>
                <a:spcPct val="100000"/>
              </a:lnSpc>
              <a:spcBef>
                <a:spcPts val="800"/>
              </a:spcBef>
              <a:spcAft>
                <a:spcPts val="0"/>
              </a:spcAft>
              <a:buSzPts val="1400"/>
              <a:buChar char="•"/>
              <a:defRPr/>
            </a:lvl3pPr>
            <a:lvl4pPr indent="-317500" lvl="3" marL="1828800" algn="ctr">
              <a:lnSpc>
                <a:spcPct val="100000"/>
              </a:lnSpc>
              <a:spcBef>
                <a:spcPts val="800"/>
              </a:spcBef>
              <a:spcAft>
                <a:spcPts val="0"/>
              </a:spcAft>
              <a:buSzPts val="1400"/>
              <a:buChar char="•"/>
              <a:defRPr/>
            </a:lvl4pPr>
            <a:lvl5pPr indent="-317500" lvl="4" marL="2286000" algn="ctr">
              <a:lnSpc>
                <a:spcPct val="100000"/>
              </a:lnSpc>
              <a:spcBef>
                <a:spcPts val="800"/>
              </a:spcBef>
              <a:spcAft>
                <a:spcPts val="0"/>
              </a:spcAft>
              <a:buSzPts val="1400"/>
              <a:buChar char="•"/>
              <a:defRPr/>
            </a:lvl5pPr>
            <a:lvl6pPr indent="-317500" lvl="5" marL="2743200" algn="ctr">
              <a:lnSpc>
                <a:spcPct val="100000"/>
              </a:lnSpc>
              <a:spcBef>
                <a:spcPts val="800"/>
              </a:spcBef>
              <a:spcAft>
                <a:spcPts val="0"/>
              </a:spcAft>
              <a:buSzPts val="1400"/>
              <a:buChar char="•"/>
              <a:defRPr/>
            </a:lvl6pPr>
            <a:lvl7pPr indent="-317500" lvl="6" marL="3200400" algn="ctr">
              <a:lnSpc>
                <a:spcPct val="100000"/>
              </a:lnSpc>
              <a:spcBef>
                <a:spcPts val="800"/>
              </a:spcBef>
              <a:spcAft>
                <a:spcPts val="0"/>
              </a:spcAft>
              <a:buSzPts val="1400"/>
              <a:buChar char="•"/>
              <a:defRPr/>
            </a:lvl7pPr>
            <a:lvl8pPr indent="-317500" lvl="7" marL="3657600" algn="ctr">
              <a:lnSpc>
                <a:spcPct val="100000"/>
              </a:lnSpc>
              <a:spcBef>
                <a:spcPts val="800"/>
              </a:spcBef>
              <a:spcAft>
                <a:spcPts val="0"/>
              </a:spcAft>
              <a:buSzPts val="1400"/>
              <a:buChar char="•"/>
              <a:defRPr/>
            </a:lvl8pPr>
            <a:lvl9pPr indent="-317500" lvl="8" marL="4114800" algn="ctr">
              <a:lnSpc>
                <a:spcPct val="100000"/>
              </a:lnSpc>
              <a:spcBef>
                <a:spcPts val="800"/>
              </a:spcBef>
              <a:spcAft>
                <a:spcPts val="800"/>
              </a:spcAft>
              <a:buSzPts val="1400"/>
              <a:buChar char="•"/>
              <a:defRPr/>
            </a:lvl9pPr>
          </a:lstStyle>
          <a:p/>
        </p:txBody>
      </p:sp>
      <p:sp>
        <p:nvSpPr>
          <p:cNvPr id="74" name="Google Shape;7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5" name="Shape 75"/>
        <p:cNvGrpSpPr/>
        <p:nvPr/>
      </p:nvGrpSpPr>
      <p:grpSpPr>
        <a:xfrm>
          <a:off x="0" y="0"/>
          <a:ext cx="0" cy="0"/>
          <a:chOff x="0" y="0"/>
          <a:chExt cx="0" cy="0"/>
        </a:xfrm>
      </p:grpSpPr>
      <p:sp>
        <p:nvSpPr>
          <p:cNvPr id="76" name="Google Shape;7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77" name="Shape 77"/>
        <p:cNvGrpSpPr/>
        <p:nvPr/>
      </p:nvGrpSpPr>
      <p:grpSpPr>
        <a:xfrm>
          <a:off x="0" y="0"/>
          <a:ext cx="0" cy="0"/>
          <a:chOff x="0" y="0"/>
          <a:chExt cx="0" cy="0"/>
        </a:xfrm>
      </p:grpSpPr>
      <p:sp>
        <p:nvSpPr>
          <p:cNvPr id="78" name="Google Shape;78;p27"/>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79" name="Google Shape;79;p27"/>
          <p:cNvSpPr txBox="1"/>
          <p:nvPr>
            <p:ph idx="2" type="subTitle"/>
          </p:nvPr>
        </p:nvSpPr>
        <p:spPr>
          <a:xfrm>
            <a:off x="4572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80" name="Google Shape;80;p27"/>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81" name="Google Shape;81;p27"/>
          <p:cNvSpPr txBox="1"/>
          <p:nvPr>
            <p:ph idx="4" type="subTitle"/>
          </p:nvPr>
        </p:nvSpPr>
        <p:spPr>
          <a:xfrm>
            <a:off x="326895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82" name="Google Shape;82;p27"/>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83" name="Google Shape;83;p27"/>
          <p:cNvSpPr txBox="1"/>
          <p:nvPr>
            <p:ph idx="6" type="subTitle"/>
          </p:nvPr>
        </p:nvSpPr>
        <p:spPr>
          <a:xfrm>
            <a:off x="60807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84" name="Google Shape;84;p27"/>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dk1"/>
        </a:solidFill>
      </p:bgPr>
    </p:bg>
    <p:spTree>
      <p:nvGrpSpPr>
        <p:cNvPr id="14" name="Shape 14"/>
        <p:cNvGrpSpPr/>
        <p:nvPr/>
      </p:nvGrpSpPr>
      <p:grpSpPr>
        <a:xfrm>
          <a:off x="0" y="0"/>
          <a:ext cx="0" cy="0"/>
          <a:chOff x="0" y="0"/>
          <a:chExt cx="0" cy="0"/>
        </a:xfrm>
      </p:grpSpPr>
      <p:sp>
        <p:nvSpPr>
          <p:cNvPr id="15" name="Google Shape;15;p12"/>
          <p:cNvSpPr txBox="1"/>
          <p:nvPr>
            <p:ph idx="1" type="body"/>
          </p:nvPr>
        </p:nvSpPr>
        <p:spPr>
          <a:xfrm>
            <a:off x="910425" y="342900"/>
            <a:ext cx="7921800" cy="4226100"/>
          </a:xfrm>
          <a:prstGeom prst="rect">
            <a:avLst/>
          </a:prstGeom>
          <a:noFill/>
          <a:ln>
            <a:noFill/>
          </a:ln>
        </p:spPr>
        <p:txBody>
          <a:bodyPr anchorCtr="0" anchor="ctr" bIns="91425" lIns="91425" spcFirstLastPara="1" rIns="91425" wrap="square" tIns="91425">
            <a:normAutofit/>
          </a:bodyPr>
          <a:lstStyle>
            <a:lvl1pPr indent="-381000" lvl="0" marL="457200" algn="l">
              <a:lnSpc>
                <a:spcPct val="200000"/>
              </a:lnSpc>
              <a:spcBef>
                <a:spcPts val="0"/>
              </a:spcBef>
              <a:spcAft>
                <a:spcPts val="0"/>
              </a:spcAft>
              <a:buClr>
                <a:schemeClr val="lt1"/>
              </a:buClr>
              <a:buSzPts val="2400"/>
              <a:buChar char="•"/>
              <a:defRPr b="1" sz="2400">
                <a:solidFill>
                  <a:schemeClr val="lt1"/>
                </a:solidFill>
              </a:defRPr>
            </a:lvl1pPr>
            <a:lvl2pPr indent="-381000" lvl="1" marL="914400" algn="l">
              <a:lnSpc>
                <a:spcPct val="200000"/>
              </a:lnSpc>
              <a:spcBef>
                <a:spcPts val="800"/>
              </a:spcBef>
              <a:spcAft>
                <a:spcPts val="0"/>
              </a:spcAft>
              <a:buClr>
                <a:schemeClr val="lt1"/>
              </a:buClr>
              <a:buSzPts val="2400"/>
              <a:buChar char="•"/>
              <a:defRPr b="1" sz="2400">
                <a:solidFill>
                  <a:schemeClr val="lt1"/>
                </a:solidFill>
              </a:defRPr>
            </a:lvl2pPr>
            <a:lvl3pPr indent="-381000" lvl="2" marL="1371600" algn="l">
              <a:lnSpc>
                <a:spcPct val="200000"/>
              </a:lnSpc>
              <a:spcBef>
                <a:spcPts val="800"/>
              </a:spcBef>
              <a:spcAft>
                <a:spcPts val="0"/>
              </a:spcAft>
              <a:buClr>
                <a:schemeClr val="lt1"/>
              </a:buClr>
              <a:buSzPts val="2400"/>
              <a:buChar char="•"/>
              <a:defRPr b="1" sz="2400">
                <a:solidFill>
                  <a:schemeClr val="lt1"/>
                </a:solidFill>
              </a:defRPr>
            </a:lvl3pPr>
            <a:lvl4pPr indent="-381000" lvl="3" marL="1828800" algn="l">
              <a:lnSpc>
                <a:spcPct val="200000"/>
              </a:lnSpc>
              <a:spcBef>
                <a:spcPts val="800"/>
              </a:spcBef>
              <a:spcAft>
                <a:spcPts val="0"/>
              </a:spcAft>
              <a:buClr>
                <a:schemeClr val="lt1"/>
              </a:buClr>
              <a:buSzPts val="2400"/>
              <a:buChar char="•"/>
              <a:defRPr b="1" sz="2400">
                <a:solidFill>
                  <a:schemeClr val="lt1"/>
                </a:solidFill>
              </a:defRPr>
            </a:lvl4pPr>
            <a:lvl5pPr indent="-381000" lvl="4" marL="2286000" algn="l">
              <a:lnSpc>
                <a:spcPct val="200000"/>
              </a:lnSpc>
              <a:spcBef>
                <a:spcPts val="800"/>
              </a:spcBef>
              <a:spcAft>
                <a:spcPts val="0"/>
              </a:spcAft>
              <a:buClr>
                <a:schemeClr val="lt1"/>
              </a:buClr>
              <a:buSzPts val="2400"/>
              <a:buChar char="•"/>
              <a:defRPr b="1" sz="2400">
                <a:solidFill>
                  <a:schemeClr val="lt1"/>
                </a:solidFill>
              </a:defRPr>
            </a:lvl5pPr>
            <a:lvl6pPr indent="-381000" lvl="5" marL="2743200" algn="l">
              <a:lnSpc>
                <a:spcPct val="200000"/>
              </a:lnSpc>
              <a:spcBef>
                <a:spcPts val="800"/>
              </a:spcBef>
              <a:spcAft>
                <a:spcPts val="0"/>
              </a:spcAft>
              <a:buClr>
                <a:schemeClr val="lt1"/>
              </a:buClr>
              <a:buSzPts val="2400"/>
              <a:buChar char="•"/>
              <a:defRPr b="1" sz="2400">
                <a:solidFill>
                  <a:schemeClr val="lt1"/>
                </a:solidFill>
              </a:defRPr>
            </a:lvl6pPr>
            <a:lvl7pPr indent="-381000" lvl="6" marL="3200400" algn="l">
              <a:lnSpc>
                <a:spcPct val="200000"/>
              </a:lnSpc>
              <a:spcBef>
                <a:spcPts val="800"/>
              </a:spcBef>
              <a:spcAft>
                <a:spcPts val="0"/>
              </a:spcAft>
              <a:buClr>
                <a:schemeClr val="lt1"/>
              </a:buClr>
              <a:buSzPts val="2400"/>
              <a:buChar char="•"/>
              <a:defRPr b="1" sz="2400">
                <a:solidFill>
                  <a:schemeClr val="lt1"/>
                </a:solidFill>
              </a:defRPr>
            </a:lvl7pPr>
            <a:lvl8pPr indent="-381000" lvl="7" marL="3657600" algn="l">
              <a:lnSpc>
                <a:spcPct val="200000"/>
              </a:lnSpc>
              <a:spcBef>
                <a:spcPts val="800"/>
              </a:spcBef>
              <a:spcAft>
                <a:spcPts val="0"/>
              </a:spcAft>
              <a:buClr>
                <a:schemeClr val="lt1"/>
              </a:buClr>
              <a:buSzPts val="2400"/>
              <a:buChar char="•"/>
              <a:defRPr b="1" sz="2400">
                <a:solidFill>
                  <a:schemeClr val="lt1"/>
                </a:solidFill>
              </a:defRPr>
            </a:lvl8pPr>
            <a:lvl9pPr indent="-381000" lvl="8" marL="4114800" algn="l">
              <a:lnSpc>
                <a:spcPct val="200000"/>
              </a:lnSpc>
              <a:spcBef>
                <a:spcPts val="800"/>
              </a:spcBef>
              <a:spcAft>
                <a:spcPts val="800"/>
              </a:spcAft>
              <a:buClr>
                <a:schemeClr val="lt1"/>
              </a:buClr>
              <a:buSzPts val="2400"/>
              <a:buChar char="•"/>
              <a:defRPr b="1" sz="2400">
                <a:solidFill>
                  <a:schemeClr val="lt1"/>
                </a:solidFill>
              </a:defRPr>
            </a:lvl9pPr>
          </a:lstStyle>
          <a:p/>
        </p:txBody>
      </p:sp>
      <p:sp>
        <p:nvSpPr>
          <p:cNvPr id="16" name="Google Shape;1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17" name="Shape 17"/>
        <p:cNvGrpSpPr/>
        <p:nvPr/>
      </p:nvGrpSpPr>
      <p:grpSpPr>
        <a:xfrm>
          <a:off x="0" y="0"/>
          <a:ext cx="0" cy="0"/>
          <a:chOff x="0" y="0"/>
          <a:chExt cx="0" cy="0"/>
        </a:xfrm>
      </p:grpSpPr>
      <p:sp>
        <p:nvSpPr>
          <p:cNvPr id="18" name="Google Shape;18;p13"/>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3000"/>
              <a:buNone/>
              <a:defRPr/>
            </a:lvl1pPr>
            <a:lvl2pPr lvl="1" algn="l">
              <a:lnSpc>
                <a:spcPct val="75000"/>
              </a:lnSpc>
              <a:spcBef>
                <a:spcPts val="0"/>
              </a:spcBef>
              <a:spcAft>
                <a:spcPts val="0"/>
              </a:spcAft>
              <a:buSzPts val="3000"/>
              <a:buNone/>
              <a:defRPr/>
            </a:lvl2pPr>
            <a:lvl3pPr lvl="2" algn="l">
              <a:lnSpc>
                <a:spcPct val="75000"/>
              </a:lnSpc>
              <a:spcBef>
                <a:spcPts val="0"/>
              </a:spcBef>
              <a:spcAft>
                <a:spcPts val="0"/>
              </a:spcAft>
              <a:buSzPts val="3000"/>
              <a:buNone/>
              <a:defRPr/>
            </a:lvl3pPr>
            <a:lvl4pPr lvl="3" algn="l">
              <a:lnSpc>
                <a:spcPct val="75000"/>
              </a:lnSpc>
              <a:spcBef>
                <a:spcPts val="0"/>
              </a:spcBef>
              <a:spcAft>
                <a:spcPts val="0"/>
              </a:spcAft>
              <a:buSzPts val="3000"/>
              <a:buNone/>
              <a:defRPr/>
            </a:lvl4pPr>
            <a:lvl5pPr lvl="4" algn="l">
              <a:lnSpc>
                <a:spcPct val="75000"/>
              </a:lnSpc>
              <a:spcBef>
                <a:spcPts val="0"/>
              </a:spcBef>
              <a:spcAft>
                <a:spcPts val="0"/>
              </a:spcAft>
              <a:buSzPts val="3000"/>
              <a:buNone/>
              <a:defRPr/>
            </a:lvl5pPr>
            <a:lvl6pPr lvl="5" algn="l">
              <a:lnSpc>
                <a:spcPct val="75000"/>
              </a:lnSpc>
              <a:spcBef>
                <a:spcPts val="0"/>
              </a:spcBef>
              <a:spcAft>
                <a:spcPts val="0"/>
              </a:spcAft>
              <a:buSzPts val="3000"/>
              <a:buNone/>
              <a:defRPr/>
            </a:lvl6pPr>
            <a:lvl7pPr lvl="6" algn="l">
              <a:lnSpc>
                <a:spcPct val="75000"/>
              </a:lnSpc>
              <a:spcBef>
                <a:spcPts val="0"/>
              </a:spcBef>
              <a:spcAft>
                <a:spcPts val="0"/>
              </a:spcAft>
              <a:buSzPts val="3000"/>
              <a:buNone/>
              <a:defRPr/>
            </a:lvl7pPr>
            <a:lvl8pPr lvl="7" algn="l">
              <a:lnSpc>
                <a:spcPct val="75000"/>
              </a:lnSpc>
              <a:spcBef>
                <a:spcPts val="0"/>
              </a:spcBef>
              <a:spcAft>
                <a:spcPts val="0"/>
              </a:spcAft>
              <a:buSzPts val="3000"/>
              <a:buNone/>
              <a:defRPr/>
            </a:lvl8pPr>
            <a:lvl9pPr lvl="8" algn="l">
              <a:lnSpc>
                <a:spcPct val="75000"/>
              </a:lnSpc>
              <a:spcBef>
                <a:spcPts val="0"/>
              </a:spcBef>
              <a:spcAft>
                <a:spcPts val="0"/>
              </a:spcAft>
              <a:buSzPts val="3000"/>
              <a:buNone/>
              <a:defRPr/>
            </a:lvl9pPr>
          </a:lstStyle>
          <a:p/>
        </p:txBody>
      </p:sp>
      <p:sp>
        <p:nvSpPr>
          <p:cNvPr id="19" name="Google Shape;19;p13"/>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20" name="Google Shape;20;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21" name="Google Shape;21;p13"/>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22" name="Shape 22"/>
        <p:cNvGrpSpPr/>
        <p:nvPr/>
      </p:nvGrpSpPr>
      <p:grpSpPr>
        <a:xfrm>
          <a:off x="0" y="0"/>
          <a:ext cx="0" cy="0"/>
          <a:chOff x="0" y="0"/>
          <a:chExt cx="0" cy="0"/>
        </a:xfrm>
      </p:grpSpPr>
      <p:sp>
        <p:nvSpPr>
          <p:cNvPr id="23" name="Google Shape;23;p14"/>
          <p:cNvSpPr txBox="1"/>
          <p:nvPr>
            <p:ph type="title"/>
          </p:nvPr>
        </p:nvSpPr>
        <p:spPr>
          <a:xfrm>
            <a:off x="917050" y="450150"/>
            <a:ext cx="5249700" cy="40908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accent6"/>
              </a:buClr>
              <a:buSzPts val="4800"/>
              <a:buNone/>
              <a:defRPr sz="4800">
                <a:solidFill>
                  <a:schemeClr val="accent6"/>
                </a:solidFill>
              </a:defRPr>
            </a:lvl1pPr>
            <a:lvl2pPr lvl="1" algn="l">
              <a:lnSpc>
                <a:spcPct val="75000"/>
              </a:lnSpc>
              <a:spcBef>
                <a:spcPts val="0"/>
              </a:spcBef>
              <a:spcAft>
                <a:spcPts val="0"/>
              </a:spcAft>
              <a:buClr>
                <a:schemeClr val="accent6"/>
              </a:buClr>
              <a:buSzPts val="4800"/>
              <a:buNone/>
              <a:defRPr sz="4800">
                <a:solidFill>
                  <a:schemeClr val="accent6"/>
                </a:solidFill>
              </a:defRPr>
            </a:lvl2pPr>
            <a:lvl3pPr lvl="2" algn="l">
              <a:lnSpc>
                <a:spcPct val="75000"/>
              </a:lnSpc>
              <a:spcBef>
                <a:spcPts val="0"/>
              </a:spcBef>
              <a:spcAft>
                <a:spcPts val="0"/>
              </a:spcAft>
              <a:buClr>
                <a:schemeClr val="accent6"/>
              </a:buClr>
              <a:buSzPts val="4800"/>
              <a:buNone/>
              <a:defRPr sz="4800">
                <a:solidFill>
                  <a:schemeClr val="accent6"/>
                </a:solidFill>
              </a:defRPr>
            </a:lvl3pPr>
            <a:lvl4pPr lvl="3" algn="l">
              <a:lnSpc>
                <a:spcPct val="75000"/>
              </a:lnSpc>
              <a:spcBef>
                <a:spcPts val="0"/>
              </a:spcBef>
              <a:spcAft>
                <a:spcPts val="0"/>
              </a:spcAft>
              <a:buClr>
                <a:schemeClr val="accent6"/>
              </a:buClr>
              <a:buSzPts val="4800"/>
              <a:buNone/>
              <a:defRPr sz="4800">
                <a:solidFill>
                  <a:schemeClr val="accent6"/>
                </a:solidFill>
              </a:defRPr>
            </a:lvl4pPr>
            <a:lvl5pPr lvl="4" algn="l">
              <a:lnSpc>
                <a:spcPct val="75000"/>
              </a:lnSpc>
              <a:spcBef>
                <a:spcPts val="0"/>
              </a:spcBef>
              <a:spcAft>
                <a:spcPts val="0"/>
              </a:spcAft>
              <a:buClr>
                <a:schemeClr val="accent6"/>
              </a:buClr>
              <a:buSzPts val="4800"/>
              <a:buNone/>
              <a:defRPr sz="4800">
                <a:solidFill>
                  <a:schemeClr val="accent6"/>
                </a:solidFill>
              </a:defRPr>
            </a:lvl5pPr>
            <a:lvl6pPr lvl="5" algn="l">
              <a:lnSpc>
                <a:spcPct val="75000"/>
              </a:lnSpc>
              <a:spcBef>
                <a:spcPts val="0"/>
              </a:spcBef>
              <a:spcAft>
                <a:spcPts val="0"/>
              </a:spcAft>
              <a:buClr>
                <a:schemeClr val="accent6"/>
              </a:buClr>
              <a:buSzPts val="4800"/>
              <a:buNone/>
              <a:defRPr sz="4800">
                <a:solidFill>
                  <a:schemeClr val="accent6"/>
                </a:solidFill>
              </a:defRPr>
            </a:lvl6pPr>
            <a:lvl7pPr lvl="6" algn="l">
              <a:lnSpc>
                <a:spcPct val="75000"/>
              </a:lnSpc>
              <a:spcBef>
                <a:spcPts val="0"/>
              </a:spcBef>
              <a:spcAft>
                <a:spcPts val="0"/>
              </a:spcAft>
              <a:buClr>
                <a:schemeClr val="accent6"/>
              </a:buClr>
              <a:buSzPts val="4800"/>
              <a:buNone/>
              <a:defRPr sz="4800">
                <a:solidFill>
                  <a:schemeClr val="accent6"/>
                </a:solidFill>
              </a:defRPr>
            </a:lvl7pPr>
            <a:lvl8pPr lvl="7" algn="l">
              <a:lnSpc>
                <a:spcPct val="75000"/>
              </a:lnSpc>
              <a:spcBef>
                <a:spcPts val="0"/>
              </a:spcBef>
              <a:spcAft>
                <a:spcPts val="0"/>
              </a:spcAft>
              <a:buClr>
                <a:schemeClr val="accent6"/>
              </a:buClr>
              <a:buSzPts val="4800"/>
              <a:buNone/>
              <a:defRPr sz="4800">
                <a:solidFill>
                  <a:schemeClr val="accent6"/>
                </a:solidFill>
              </a:defRPr>
            </a:lvl8pPr>
            <a:lvl9pPr lvl="8" algn="l">
              <a:lnSpc>
                <a:spcPct val="75000"/>
              </a:lnSpc>
              <a:spcBef>
                <a:spcPts val="0"/>
              </a:spcBef>
              <a:spcAft>
                <a:spcPts val="0"/>
              </a:spcAft>
              <a:buClr>
                <a:schemeClr val="accent6"/>
              </a:buClr>
              <a:buSzPts val="4800"/>
              <a:buNone/>
              <a:defRPr sz="4800">
                <a:solidFill>
                  <a:schemeClr val="accent6"/>
                </a:solidFill>
              </a:defRPr>
            </a:lvl9pPr>
          </a:lstStyle>
          <a:p/>
        </p:txBody>
      </p:sp>
      <p:sp>
        <p:nvSpPr>
          <p:cNvPr id="24" name="Google Shape;2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25" name="Google Shape;25;p14"/>
          <p:cNvSpPr txBox="1"/>
          <p:nvPr>
            <p:ph idx="1" type="subTitle"/>
          </p:nvPr>
        </p:nvSpPr>
        <p:spPr>
          <a:xfrm>
            <a:off x="917050" y="3196425"/>
            <a:ext cx="4714200" cy="4518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15"/>
          <p:cNvSpPr txBox="1"/>
          <p:nvPr>
            <p:ph type="title"/>
          </p:nvPr>
        </p:nvSpPr>
        <p:spPr>
          <a:xfrm>
            <a:off x="311700" y="2150850"/>
            <a:ext cx="8520600" cy="841800"/>
          </a:xfrm>
          <a:prstGeom prst="rect">
            <a:avLst/>
          </a:prstGeom>
          <a:noFill/>
          <a:ln>
            <a:noFill/>
          </a:ln>
        </p:spPr>
        <p:txBody>
          <a:bodyPr anchorCtr="0" anchor="ctr" bIns="91425" lIns="0" spcFirstLastPara="1" rIns="0" wrap="square" tIns="91425">
            <a:normAutofit/>
          </a:bodyPr>
          <a:lstStyle>
            <a:lvl1pPr lvl="0" algn="ctr">
              <a:lnSpc>
                <a:spcPct val="75000"/>
              </a:lnSpc>
              <a:spcBef>
                <a:spcPts val="0"/>
              </a:spcBef>
              <a:spcAft>
                <a:spcPts val="0"/>
              </a:spcAft>
              <a:buSzPts val="3600"/>
              <a:buNone/>
              <a:defRPr sz="3600"/>
            </a:lvl1pPr>
            <a:lvl2pPr lvl="1" algn="ctr">
              <a:lnSpc>
                <a:spcPct val="75000"/>
              </a:lnSpc>
              <a:spcBef>
                <a:spcPts val="0"/>
              </a:spcBef>
              <a:spcAft>
                <a:spcPts val="0"/>
              </a:spcAft>
              <a:buSzPts val="3600"/>
              <a:buNone/>
              <a:defRPr sz="3600"/>
            </a:lvl2pPr>
            <a:lvl3pPr lvl="2" algn="ctr">
              <a:lnSpc>
                <a:spcPct val="75000"/>
              </a:lnSpc>
              <a:spcBef>
                <a:spcPts val="0"/>
              </a:spcBef>
              <a:spcAft>
                <a:spcPts val="0"/>
              </a:spcAft>
              <a:buSzPts val="3600"/>
              <a:buNone/>
              <a:defRPr sz="3600"/>
            </a:lvl3pPr>
            <a:lvl4pPr lvl="3" algn="ctr">
              <a:lnSpc>
                <a:spcPct val="75000"/>
              </a:lnSpc>
              <a:spcBef>
                <a:spcPts val="0"/>
              </a:spcBef>
              <a:spcAft>
                <a:spcPts val="0"/>
              </a:spcAft>
              <a:buSzPts val="3600"/>
              <a:buNone/>
              <a:defRPr sz="3600"/>
            </a:lvl4pPr>
            <a:lvl5pPr lvl="4" algn="ctr">
              <a:lnSpc>
                <a:spcPct val="75000"/>
              </a:lnSpc>
              <a:spcBef>
                <a:spcPts val="0"/>
              </a:spcBef>
              <a:spcAft>
                <a:spcPts val="0"/>
              </a:spcAft>
              <a:buSzPts val="3600"/>
              <a:buNone/>
              <a:defRPr sz="3600"/>
            </a:lvl5pPr>
            <a:lvl6pPr lvl="5" algn="ctr">
              <a:lnSpc>
                <a:spcPct val="75000"/>
              </a:lnSpc>
              <a:spcBef>
                <a:spcPts val="0"/>
              </a:spcBef>
              <a:spcAft>
                <a:spcPts val="0"/>
              </a:spcAft>
              <a:buSzPts val="3600"/>
              <a:buNone/>
              <a:defRPr sz="3600"/>
            </a:lvl6pPr>
            <a:lvl7pPr lvl="6" algn="ctr">
              <a:lnSpc>
                <a:spcPct val="75000"/>
              </a:lnSpc>
              <a:spcBef>
                <a:spcPts val="0"/>
              </a:spcBef>
              <a:spcAft>
                <a:spcPts val="0"/>
              </a:spcAft>
              <a:buSzPts val="3600"/>
              <a:buNone/>
              <a:defRPr sz="3600"/>
            </a:lvl7pPr>
            <a:lvl8pPr lvl="7" algn="ctr">
              <a:lnSpc>
                <a:spcPct val="75000"/>
              </a:lnSpc>
              <a:spcBef>
                <a:spcPts val="0"/>
              </a:spcBef>
              <a:spcAft>
                <a:spcPts val="0"/>
              </a:spcAft>
              <a:buSzPts val="3600"/>
              <a:buNone/>
              <a:defRPr sz="3600"/>
            </a:lvl8pPr>
            <a:lvl9pPr lvl="8" algn="ctr">
              <a:lnSpc>
                <a:spcPct val="75000"/>
              </a:lnSpc>
              <a:spcBef>
                <a:spcPts val="0"/>
              </a:spcBef>
              <a:spcAft>
                <a:spcPts val="0"/>
              </a:spcAft>
              <a:buSzPts val="3600"/>
              <a:buNone/>
              <a:defRPr sz="3600"/>
            </a:lvl9pPr>
          </a:lstStyle>
          <a:p/>
        </p:txBody>
      </p:sp>
      <p:sp>
        <p:nvSpPr>
          <p:cNvPr id="28" name="Google Shape;2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16"/>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3000"/>
              <a:buNone/>
              <a:defRPr/>
            </a:lvl1pPr>
            <a:lvl2pPr lvl="1" algn="l">
              <a:lnSpc>
                <a:spcPct val="75000"/>
              </a:lnSpc>
              <a:spcBef>
                <a:spcPts val="0"/>
              </a:spcBef>
              <a:spcAft>
                <a:spcPts val="0"/>
              </a:spcAft>
              <a:buSzPts val="3000"/>
              <a:buNone/>
              <a:defRPr/>
            </a:lvl2pPr>
            <a:lvl3pPr lvl="2" algn="l">
              <a:lnSpc>
                <a:spcPct val="75000"/>
              </a:lnSpc>
              <a:spcBef>
                <a:spcPts val="0"/>
              </a:spcBef>
              <a:spcAft>
                <a:spcPts val="0"/>
              </a:spcAft>
              <a:buSzPts val="3000"/>
              <a:buNone/>
              <a:defRPr/>
            </a:lvl3pPr>
            <a:lvl4pPr lvl="3" algn="l">
              <a:lnSpc>
                <a:spcPct val="75000"/>
              </a:lnSpc>
              <a:spcBef>
                <a:spcPts val="0"/>
              </a:spcBef>
              <a:spcAft>
                <a:spcPts val="0"/>
              </a:spcAft>
              <a:buSzPts val="3000"/>
              <a:buNone/>
              <a:defRPr/>
            </a:lvl4pPr>
            <a:lvl5pPr lvl="4" algn="l">
              <a:lnSpc>
                <a:spcPct val="75000"/>
              </a:lnSpc>
              <a:spcBef>
                <a:spcPts val="0"/>
              </a:spcBef>
              <a:spcAft>
                <a:spcPts val="0"/>
              </a:spcAft>
              <a:buSzPts val="3000"/>
              <a:buNone/>
              <a:defRPr/>
            </a:lvl5pPr>
            <a:lvl6pPr lvl="5" algn="l">
              <a:lnSpc>
                <a:spcPct val="75000"/>
              </a:lnSpc>
              <a:spcBef>
                <a:spcPts val="0"/>
              </a:spcBef>
              <a:spcAft>
                <a:spcPts val="0"/>
              </a:spcAft>
              <a:buSzPts val="3000"/>
              <a:buNone/>
              <a:defRPr/>
            </a:lvl6pPr>
            <a:lvl7pPr lvl="6" algn="l">
              <a:lnSpc>
                <a:spcPct val="75000"/>
              </a:lnSpc>
              <a:spcBef>
                <a:spcPts val="0"/>
              </a:spcBef>
              <a:spcAft>
                <a:spcPts val="0"/>
              </a:spcAft>
              <a:buSzPts val="3000"/>
              <a:buNone/>
              <a:defRPr/>
            </a:lvl7pPr>
            <a:lvl8pPr lvl="7" algn="l">
              <a:lnSpc>
                <a:spcPct val="75000"/>
              </a:lnSpc>
              <a:spcBef>
                <a:spcPts val="0"/>
              </a:spcBef>
              <a:spcAft>
                <a:spcPts val="0"/>
              </a:spcAft>
              <a:buSzPts val="3000"/>
              <a:buNone/>
              <a:defRPr/>
            </a:lvl8pPr>
            <a:lvl9pPr lvl="8" algn="l">
              <a:lnSpc>
                <a:spcPct val="75000"/>
              </a:lnSpc>
              <a:spcBef>
                <a:spcPts val="0"/>
              </a:spcBef>
              <a:spcAft>
                <a:spcPts val="0"/>
              </a:spcAft>
              <a:buSzPts val="3000"/>
              <a:buNone/>
              <a:defRPr/>
            </a:lvl9pPr>
          </a:lstStyle>
          <a:p/>
        </p:txBody>
      </p:sp>
      <p:sp>
        <p:nvSpPr>
          <p:cNvPr id="31" name="Google Shape;31;p16"/>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32" name="Google Shape;3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33" name="Shape 33"/>
        <p:cNvGrpSpPr/>
        <p:nvPr/>
      </p:nvGrpSpPr>
      <p:grpSpPr>
        <a:xfrm>
          <a:off x="0" y="0"/>
          <a:ext cx="0" cy="0"/>
          <a:chOff x="0" y="0"/>
          <a:chExt cx="0" cy="0"/>
        </a:xfrm>
      </p:grpSpPr>
      <p:sp>
        <p:nvSpPr>
          <p:cNvPr id="34" name="Google Shape;34;p17"/>
          <p:cNvSpPr txBox="1"/>
          <p:nvPr>
            <p:ph idx="1" type="body"/>
          </p:nvPr>
        </p:nvSpPr>
        <p:spPr>
          <a:xfrm>
            <a:off x="457200" y="1293450"/>
            <a:ext cx="5259000" cy="32889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35" name="Google Shape;35;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36" name="Google Shape;36;p17"/>
          <p:cNvSpPr/>
          <p:nvPr>
            <p:ph idx="2" type="pic"/>
          </p:nvPr>
        </p:nvSpPr>
        <p:spPr>
          <a:xfrm>
            <a:off x="6173525" y="-13300"/>
            <a:ext cx="2970600" cy="5156700"/>
          </a:xfrm>
          <a:prstGeom prst="rect">
            <a:avLst/>
          </a:prstGeom>
          <a:noFill/>
          <a:ln>
            <a:noFill/>
          </a:ln>
        </p:spPr>
      </p:sp>
      <p:sp>
        <p:nvSpPr>
          <p:cNvPr id="37" name="Google Shape;37;p17"/>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38" name="Shape 38"/>
        <p:cNvGrpSpPr/>
        <p:nvPr/>
      </p:nvGrpSpPr>
      <p:grpSpPr>
        <a:xfrm>
          <a:off x="0" y="0"/>
          <a:ext cx="0" cy="0"/>
          <a:chOff x="0" y="0"/>
          <a:chExt cx="0" cy="0"/>
        </a:xfrm>
      </p:grpSpPr>
      <p:sp>
        <p:nvSpPr>
          <p:cNvPr id="39" name="Google Shape;39;p18"/>
          <p:cNvSpPr txBox="1"/>
          <p:nvPr>
            <p:ph idx="1" type="body"/>
          </p:nvPr>
        </p:nvSpPr>
        <p:spPr>
          <a:xfrm>
            <a:off x="4572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0" name="Google Shape;40;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41" name="Google Shape;41;p18"/>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42" name="Google Shape;42;p18"/>
          <p:cNvSpPr txBox="1"/>
          <p:nvPr>
            <p:ph idx="2" type="body"/>
          </p:nvPr>
        </p:nvSpPr>
        <p:spPr>
          <a:xfrm>
            <a:off x="31951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3" name="Google Shape;43;p18"/>
          <p:cNvSpPr txBox="1"/>
          <p:nvPr>
            <p:ph idx="3" type="body"/>
          </p:nvPr>
        </p:nvSpPr>
        <p:spPr>
          <a:xfrm>
            <a:off x="59330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4" name="Google Shape;44;p18"/>
          <p:cNvSpPr txBox="1"/>
          <p:nvPr>
            <p:ph idx="4" type="subTitle"/>
          </p:nvPr>
        </p:nvSpPr>
        <p:spPr>
          <a:xfrm>
            <a:off x="45852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45" name="Google Shape;45;p18"/>
          <p:cNvSpPr txBox="1"/>
          <p:nvPr>
            <p:ph idx="5" type="subTitle"/>
          </p:nvPr>
        </p:nvSpPr>
        <p:spPr>
          <a:xfrm>
            <a:off x="3195100"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46" name="Google Shape;46;p18"/>
          <p:cNvSpPr txBox="1"/>
          <p:nvPr>
            <p:ph idx="6" type="subTitle"/>
          </p:nvPr>
        </p:nvSpPr>
        <p:spPr>
          <a:xfrm>
            <a:off x="593167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19"/>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3000"/>
              <a:buNone/>
              <a:defRPr/>
            </a:lvl1pPr>
            <a:lvl2pPr lvl="1" algn="l">
              <a:lnSpc>
                <a:spcPct val="75000"/>
              </a:lnSpc>
              <a:spcBef>
                <a:spcPts val="0"/>
              </a:spcBef>
              <a:spcAft>
                <a:spcPts val="0"/>
              </a:spcAft>
              <a:buSzPts val="3000"/>
              <a:buNone/>
              <a:defRPr/>
            </a:lvl2pPr>
            <a:lvl3pPr lvl="2" algn="l">
              <a:lnSpc>
                <a:spcPct val="75000"/>
              </a:lnSpc>
              <a:spcBef>
                <a:spcPts val="0"/>
              </a:spcBef>
              <a:spcAft>
                <a:spcPts val="0"/>
              </a:spcAft>
              <a:buSzPts val="3000"/>
              <a:buNone/>
              <a:defRPr/>
            </a:lvl3pPr>
            <a:lvl4pPr lvl="3" algn="l">
              <a:lnSpc>
                <a:spcPct val="75000"/>
              </a:lnSpc>
              <a:spcBef>
                <a:spcPts val="0"/>
              </a:spcBef>
              <a:spcAft>
                <a:spcPts val="0"/>
              </a:spcAft>
              <a:buSzPts val="3000"/>
              <a:buNone/>
              <a:defRPr/>
            </a:lvl4pPr>
            <a:lvl5pPr lvl="4" algn="l">
              <a:lnSpc>
                <a:spcPct val="75000"/>
              </a:lnSpc>
              <a:spcBef>
                <a:spcPts val="0"/>
              </a:spcBef>
              <a:spcAft>
                <a:spcPts val="0"/>
              </a:spcAft>
              <a:buSzPts val="3000"/>
              <a:buNone/>
              <a:defRPr/>
            </a:lvl5pPr>
            <a:lvl6pPr lvl="5" algn="l">
              <a:lnSpc>
                <a:spcPct val="75000"/>
              </a:lnSpc>
              <a:spcBef>
                <a:spcPts val="0"/>
              </a:spcBef>
              <a:spcAft>
                <a:spcPts val="0"/>
              </a:spcAft>
              <a:buSzPts val="3000"/>
              <a:buNone/>
              <a:defRPr/>
            </a:lvl6pPr>
            <a:lvl7pPr lvl="6" algn="l">
              <a:lnSpc>
                <a:spcPct val="75000"/>
              </a:lnSpc>
              <a:spcBef>
                <a:spcPts val="0"/>
              </a:spcBef>
              <a:spcAft>
                <a:spcPts val="0"/>
              </a:spcAft>
              <a:buSzPts val="3000"/>
              <a:buNone/>
              <a:defRPr/>
            </a:lvl7pPr>
            <a:lvl8pPr lvl="7" algn="l">
              <a:lnSpc>
                <a:spcPct val="75000"/>
              </a:lnSpc>
              <a:spcBef>
                <a:spcPts val="0"/>
              </a:spcBef>
              <a:spcAft>
                <a:spcPts val="0"/>
              </a:spcAft>
              <a:buSzPts val="3000"/>
              <a:buNone/>
              <a:defRPr/>
            </a:lvl8pPr>
            <a:lvl9pPr lvl="8" algn="l">
              <a:lnSpc>
                <a:spcPct val="75000"/>
              </a:lnSpc>
              <a:spcBef>
                <a:spcPts val="0"/>
              </a:spcBef>
              <a:spcAft>
                <a:spcPts val="0"/>
              </a:spcAft>
              <a:buSzPts val="3000"/>
              <a:buNone/>
              <a:defRPr/>
            </a:lvl9pPr>
          </a:lstStyle>
          <a:p/>
        </p:txBody>
      </p:sp>
      <p:sp>
        <p:nvSpPr>
          <p:cNvPr id="49" name="Google Shape;49;p1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50" name="Google Shape;50;p1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51" name="Google Shape;51;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1pPr>
            <a:lvl2pPr lvl="1"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2pPr>
            <a:lvl3pPr lvl="2"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3pPr>
            <a:lvl4pPr lvl="3"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4pPr>
            <a:lvl5pPr lvl="4"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5pPr>
            <a:lvl6pPr lvl="5"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6pPr>
            <a:lvl7pPr lvl="6"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7pPr>
            <a:lvl8pPr lvl="7"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8pPr>
            <a:lvl9pPr lvl="8" marR="0" rtl="0" algn="l">
              <a:lnSpc>
                <a:spcPct val="75000"/>
              </a:lnSpc>
              <a:spcBef>
                <a:spcPts val="0"/>
              </a:spcBef>
              <a:spcAft>
                <a:spcPts val="0"/>
              </a:spcAft>
              <a:buClr>
                <a:schemeClr val="lt1"/>
              </a:buClr>
              <a:buSzPts val="3000"/>
              <a:buFont typeface="Bodoni Moda ExtraBold"/>
              <a:buNone/>
              <a:defRPr b="0" i="0" sz="3000" u="none" cap="none" strike="noStrike">
                <a:solidFill>
                  <a:schemeClr val="lt1"/>
                </a:solidFill>
                <a:latin typeface="Bodoni Moda ExtraBold"/>
                <a:ea typeface="Bodoni Moda ExtraBold"/>
                <a:cs typeface="Bodoni Moda ExtraBold"/>
                <a:sym typeface="Bodoni Moda ExtraBold"/>
              </a:defRPr>
            </a:lvl9pPr>
          </a:lstStyle>
          <a:p/>
        </p:txBody>
      </p:sp>
      <p:sp>
        <p:nvSpPr>
          <p:cNvPr id="7" name="Google Shape;7;p10"/>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00000"/>
              </a:lnSpc>
              <a:spcBef>
                <a:spcPts val="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1pPr>
            <a:lvl2pPr indent="-317500" lvl="1" marL="9144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2pPr>
            <a:lvl3pPr indent="-317500" lvl="2" marL="13716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3pPr>
            <a:lvl4pPr indent="-317500" lvl="3" marL="18288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4pPr>
            <a:lvl5pPr indent="-317500" lvl="4" marL="22860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5pPr>
            <a:lvl6pPr indent="-317500" lvl="5" marL="27432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6pPr>
            <a:lvl7pPr indent="-317500" lvl="6" marL="32004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7pPr>
            <a:lvl8pPr indent="-317500" lvl="7" marL="3657600" marR="0" rtl="0" algn="l">
              <a:lnSpc>
                <a:spcPct val="100000"/>
              </a:lnSpc>
              <a:spcBef>
                <a:spcPts val="800"/>
              </a:spcBef>
              <a:spcAft>
                <a:spcPts val="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8pPr>
            <a:lvl9pPr indent="-317500" lvl="8" marL="4114800" marR="0" rtl="0" algn="l">
              <a:lnSpc>
                <a:spcPct val="100000"/>
              </a:lnSpc>
              <a:spcBef>
                <a:spcPts val="800"/>
              </a:spcBef>
              <a:spcAft>
                <a:spcPts val="800"/>
              </a:spcAft>
              <a:buClr>
                <a:schemeClr val="dk2"/>
              </a:buClr>
              <a:buSzPts val="1400"/>
              <a:buFont typeface="Georgia"/>
              <a:buChar char="•"/>
              <a:defRPr b="0" i="0" sz="1400" u="none" cap="none" strike="noStrike">
                <a:solidFill>
                  <a:schemeClr val="dk2"/>
                </a:solidFill>
                <a:latin typeface="Georgia"/>
                <a:ea typeface="Georgia"/>
                <a:cs typeface="Georgia"/>
                <a:sym typeface="Georgia"/>
              </a:defRPr>
            </a:lvl9pPr>
          </a:lstStyle>
          <a:p/>
        </p:txBody>
      </p:sp>
      <p:cxnSp>
        <p:nvCxnSpPr>
          <p:cNvPr id="8" name="Google Shape;8;p10"/>
          <p:cNvCxnSpPr/>
          <p:nvPr/>
        </p:nvCxnSpPr>
        <p:spPr>
          <a:xfrm>
            <a:off x="224675" y="224675"/>
            <a:ext cx="8694900" cy="0"/>
          </a:xfrm>
          <a:prstGeom prst="straightConnector1">
            <a:avLst/>
          </a:prstGeom>
          <a:noFill/>
          <a:ln cap="flat" cmpd="sng" w="9525">
            <a:solidFill>
              <a:schemeClr val="dk2"/>
            </a:solidFill>
            <a:prstDash val="solid"/>
            <a:round/>
            <a:headEnd len="sm" w="sm" type="none"/>
            <a:tailEnd len="sm" w="sm" type="none"/>
          </a:ln>
        </p:spPr>
      </p:cxnSp>
      <p:cxnSp>
        <p:nvCxnSpPr>
          <p:cNvPr id="9" name="Google Shape;9;p10"/>
          <p:cNvCxnSpPr/>
          <p:nvPr/>
        </p:nvCxnSpPr>
        <p:spPr>
          <a:xfrm>
            <a:off x="224675" y="4915825"/>
            <a:ext cx="8694900" cy="0"/>
          </a:xfrm>
          <a:prstGeom prst="straightConnector1">
            <a:avLst/>
          </a:prstGeom>
          <a:noFill/>
          <a:ln cap="flat" cmpd="sng" w="9525">
            <a:solidFill>
              <a:schemeClr val="dk2"/>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descr="presentation_title" id="89" name="Google Shape;89;p1"/>
          <p:cNvSpPr txBox="1"/>
          <p:nvPr>
            <p:ph type="ctrTitle"/>
          </p:nvPr>
        </p:nvSpPr>
        <p:spPr>
          <a:xfrm>
            <a:off x="570225" y="1545450"/>
            <a:ext cx="5601900" cy="2052600"/>
          </a:xfrm>
          <a:prstGeom prst="rect">
            <a:avLst/>
          </a:prstGeom>
          <a:noFill/>
          <a:ln>
            <a:noFill/>
          </a:ln>
        </p:spPr>
        <p:txBody>
          <a:bodyPr anchorCtr="0" anchor="ctr" bIns="91425" lIns="0" spcFirstLastPara="1" rIns="0" wrap="square" tIns="91425">
            <a:noAutofit/>
          </a:bodyPr>
          <a:lstStyle/>
          <a:p>
            <a:pPr indent="0" lvl="0" marL="0" rtl="0" algn="l">
              <a:lnSpc>
                <a:spcPct val="75000"/>
              </a:lnSpc>
              <a:spcBef>
                <a:spcPts val="0"/>
              </a:spcBef>
              <a:spcAft>
                <a:spcPts val="0"/>
              </a:spcAft>
              <a:buSzPts val="5200"/>
              <a:buNone/>
            </a:pPr>
            <a:r>
              <a:rPr b="1" lang="en" sz="5000">
                <a:latin typeface="Bodoni Moda"/>
                <a:ea typeface="Bodoni Moda"/>
                <a:cs typeface="Bodoni Moda"/>
                <a:sym typeface="Bodoni Moda"/>
              </a:rPr>
              <a:t>Understanding Cyber Warfare</a:t>
            </a:r>
            <a:endParaRPr b="1" sz="5000">
              <a:latin typeface="Bodoni Moda"/>
              <a:ea typeface="Bodoni Moda"/>
              <a:cs typeface="Bodoni Moda"/>
              <a:sym typeface="Bodoni Moda"/>
            </a:endParaRPr>
          </a:p>
        </p:txBody>
      </p:sp>
      <p:sp>
        <p:nvSpPr>
          <p:cNvPr id="90" name="Google Shape;90;p1"/>
          <p:cNvSpPr txBox="1"/>
          <p:nvPr>
            <p:ph idx="2" type="subTitle"/>
          </p:nvPr>
        </p:nvSpPr>
        <p:spPr>
          <a:xfrm>
            <a:off x="914400" y="3502125"/>
            <a:ext cx="4680900" cy="451800"/>
          </a:xfrm>
          <a:prstGeom prst="rect">
            <a:avLst/>
          </a:prstGeom>
          <a:noFill/>
          <a:ln>
            <a:noFill/>
          </a:ln>
        </p:spPr>
        <p:txBody>
          <a:bodyPr anchorCtr="0" anchor="b" bIns="91425" lIns="91425" spcFirstLastPara="1" rIns="91425" wrap="square" tIns="91425">
            <a:normAutofit/>
          </a:bodyPr>
          <a:lstStyle/>
          <a:p>
            <a:pPr indent="-317500" lvl="0" marL="457200" rtl="0" algn="l">
              <a:lnSpc>
                <a:spcPct val="100000"/>
              </a:lnSpc>
              <a:spcBef>
                <a:spcPts val="0"/>
              </a:spcBef>
              <a:spcAft>
                <a:spcPts val="0"/>
              </a:spcAft>
              <a:buClr>
                <a:schemeClr val="lt1"/>
              </a:buClr>
              <a:buSzPts val="1400"/>
              <a:buFont typeface="Inter Medium"/>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idx="4294967295" type="subTitle"/>
          </p:nvPr>
        </p:nvSpPr>
        <p:spPr>
          <a:xfrm>
            <a:off x="348525" y="342900"/>
            <a:ext cx="1918200" cy="396600"/>
          </a:xfrm>
          <a:prstGeom prst="rect">
            <a:avLst/>
          </a:prstGeom>
          <a:noFill/>
          <a:ln>
            <a:noFill/>
          </a:ln>
        </p:spPr>
        <p:txBody>
          <a:bodyPr anchorCtr="0" anchor="t" bIns="91425" lIns="0" spcFirstLastPara="1" rIns="0"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1" lang="en" sz="2400" u="none" cap="none" strike="noStrike">
                <a:solidFill>
                  <a:schemeClr val="lt1"/>
                </a:solidFill>
                <a:latin typeface="Bodoni Moda"/>
                <a:ea typeface="Bodoni Moda"/>
                <a:cs typeface="Bodoni Moda"/>
                <a:sym typeface="Bodoni Moda"/>
              </a:rPr>
              <a:t>Agenda</a:t>
            </a:r>
            <a:endParaRPr b="1" i="1" sz="2400" u="none" cap="none" strike="noStrike">
              <a:solidFill>
                <a:schemeClr val="lt1"/>
              </a:solidFill>
              <a:latin typeface="Bodoni Moda"/>
              <a:ea typeface="Bodoni Moda"/>
              <a:cs typeface="Bodoni Moda"/>
              <a:sym typeface="Bodoni Moda"/>
            </a:endParaRPr>
          </a:p>
        </p:txBody>
      </p:sp>
      <p:sp>
        <p:nvSpPr>
          <p:cNvPr descr="agenda_0" id="96" name="Google Shape;96;p2"/>
          <p:cNvSpPr txBox="1"/>
          <p:nvPr/>
        </p:nvSpPr>
        <p:spPr>
          <a:xfrm>
            <a:off x="348525" y="1118850"/>
            <a:ext cx="5824800" cy="3681600"/>
          </a:xfrm>
          <a:prstGeom prst="rect">
            <a:avLst/>
          </a:prstGeom>
          <a:noFill/>
          <a:ln>
            <a:noFill/>
          </a:ln>
        </p:spPr>
        <p:txBody>
          <a:bodyPr anchorCtr="0" anchor="b" bIns="0" lIns="0" spcFirstLastPara="1" rIns="91425" wrap="square" tIns="91425">
            <a:noAutofit/>
          </a:bodyPr>
          <a:lstStyle/>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Introduction to Cyber Warfare</a:t>
            </a:r>
            <a:endParaRPr b="0" i="0" sz="1700" u="none" cap="none" strike="noStrike">
              <a:solidFill>
                <a:schemeClr val="lt1"/>
              </a:solidFill>
              <a:latin typeface="Georgia"/>
              <a:ea typeface="Georgia"/>
              <a:cs typeface="Georgia"/>
              <a:sym typeface="Georgia"/>
            </a:endParaRPr>
          </a:p>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Types of Cyber Warfare Attacks</a:t>
            </a:r>
            <a:endParaRPr b="0" i="0" sz="1700" u="none" cap="none" strike="noStrike">
              <a:solidFill>
                <a:schemeClr val="lt1"/>
              </a:solidFill>
              <a:latin typeface="Georgia"/>
              <a:ea typeface="Georgia"/>
              <a:cs typeface="Georgia"/>
              <a:sym typeface="Georgia"/>
            </a:endParaRPr>
          </a:p>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Notable Cyber Warfare Examples</a:t>
            </a:r>
            <a:endParaRPr b="0" i="0" sz="1700" u="none" cap="none" strike="noStrike">
              <a:solidFill>
                <a:schemeClr val="lt1"/>
              </a:solidFill>
              <a:latin typeface="Georgia"/>
              <a:ea typeface="Georgia"/>
              <a:cs typeface="Georgia"/>
              <a:sym typeface="Georgia"/>
            </a:endParaRPr>
          </a:p>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Combating Cyber Warfare</a:t>
            </a:r>
            <a:endParaRPr b="0" i="0" sz="1700" u="none" cap="none" strike="noStrike">
              <a:solidFill>
                <a:schemeClr val="lt1"/>
              </a:solidFill>
              <a:latin typeface="Georgia"/>
              <a:ea typeface="Georgia"/>
              <a:cs typeface="Georgia"/>
              <a:sym typeface="Georgia"/>
            </a:endParaRPr>
          </a:p>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Imperva's Cyber Warfare Protection</a:t>
            </a:r>
            <a:endParaRPr b="0" i="0" sz="1700" u="none" cap="none" strike="noStrike">
              <a:solidFill>
                <a:schemeClr val="lt1"/>
              </a:solidFill>
              <a:latin typeface="Georgia"/>
              <a:ea typeface="Georgia"/>
              <a:cs typeface="Georgia"/>
              <a:sym typeface="Georgia"/>
            </a:endParaRPr>
          </a:p>
          <a:p>
            <a:pPr indent="-31750" lvl="0" marL="0" marR="0" rtl="0" algn="l">
              <a:lnSpc>
                <a:spcPct val="150000"/>
              </a:lnSpc>
              <a:spcBef>
                <a:spcPts val="0"/>
              </a:spcBef>
              <a:spcAft>
                <a:spcPts val="0"/>
              </a:spcAft>
              <a:buClr>
                <a:schemeClr val="dk1"/>
              </a:buClr>
              <a:buSzPts val="1700"/>
              <a:buFont typeface="Georgia"/>
              <a:buChar char="•"/>
            </a:pPr>
            <a:r>
              <a:rPr b="0" i="0" lang="en" sz="1700" u="none" cap="none" strike="noStrike">
                <a:solidFill>
                  <a:schemeClr val="lt1"/>
                </a:solidFill>
                <a:latin typeface="Georgia"/>
                <a:ea typeface="Georgia"/>
                <a:cs typeface="Georgia"/>
                <a:sym typeface="Georgia"/>
              </a:rPr>
              <a:t>Latest Trends and Threats in Cyber Warfare</a:t>
            </a:r>
            <a:endParaRPr b="0" i="0" sz="1700" u="none" cap="none" strike="noStrike">
              <a:solidFill>
                <a:schemeClr val="lt1"/>
              </a:solidFill>
              <a:latin typeface="Georgia"/>
              <a:ea typeface="Georgia"/>
              <a:cs typeface="Georgia"/>
              <a:sym typeface="Georgia"/>
            </a:endParaRPr>
          </a:p>
          <a:p>
            <a:pPr indent="0" lvl="0" marL="457200" marR="0" rtl="0" algn="l">
              <a:lnSpc>
                <a:spcPct val="150000"/>
              </a:lnSpc>
              <a:spcBef>
                <a:spcPts val="0"/>
              </a:spcBef>
              <a:spcAft>
                <a:spcPts val="0"/>
              </a:spcAft>
              <a:buNone/>
            </a:pPr>
            <a:r>
              <a:t/>
            </a:r>
            <a:endParaRPr b="0" i="0" sz="1700" u="none" cap="none" strike="noStrike">
              <a:solidFill>
                <a:schemeClr val="lt1"/>
              </a:solidFill>
              <a:latin typeface="Georgia"/>
              <a:ea typeface="Georgia"/>
              <a:cs typeface="Georgia"/>
              <a:sym typeface="Georgia"/>
            </a:endParaRPr>
          </a:p>
        </p:txBody>
      </p:sp>
      <p:sp>
        <p:nvSpPr>
          <p:cNvPr id="97" name="Google Shape;97;p2"/>
          <p:cNvSpPr/>
          <p:nvPr/>
        </p:nvSpPr>
        <p:spPr>
          <a:xfrm>
            <a:off x="1532650" y="657900"/>
            <a:ext cx="81600" cy="81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1" name="Shape 101"/>
        <p:cNvGrpSpPr/>
        <p:nvPr/>
      </p:nvGrpSpPr>
      <p:grpSpPr>
        <a:xfrm>
          <a:off x="0" y="0"/>
          <a:ext cx="0" cy="0"/>
          <a:chOff x="0" y="0"/>
          <a:chExt cx="0" cy="0"/>
        </a:xfrm>
      </p:grpSpPr>
      <p:sp>
        <p:nvSpPr>
          <p:cNvPr descr="detail_0" id="102" name="Google Shape;102;p3"/>
          <p:cNvSpPr txBox="1"/>
          <p:nvPr>
            <p:ph idx="1" type="body"/>
          </p:nvPr>
        </p:nvSpPr>
        <p:spPr>
          <a:xfrm>
            <a:off x="348600" y="1922575"/>
            <a:ext cx="8446800" cy="2954700"/>
          </a:xfrm>
          <a:prstGeom prst="rect">
            <a:avLst/>
          </a:prstGeom>
          <a:noFill/>
          <a:ln>
            <a:noFill/>
          </a:ln>
        </p:spPr>
        <p:txBody>
          <a:bodyPr anchorCtr="0" anchor="t" bIns="91425" lIns="0" spcFirstLastPara="1" rIns="91425" wrap="square" tIns="91425">
            <a:noAutofit/>
          </a:bodyPr>
          <a:lstStyle/>
          <a:p>
            <a:pPr indent="228600" lvl="0" marL="0" rtl="0" algn="just">
              <a:lnSpc>
                <a:spcPct val="115000"/>
              </a:lnSpc>
              <a:spcBef>
                <a:spcPts val="0"/>
              </a:spcBef>
              <a:spcAft>
                <a:spcPts val="1500"/>
              </a:spcAft>
              <a:buSzPts val="1400"/>
              <a:buNone/>
            </a:pPr>
            <a:r>
              <a:rPr lang="en" sz="2000">
                <a:solidFill>
                  <a:schemeClr val="lt2"/>
                </a:solidFill>
              </a:rPr>
              <a:t>Cyber warfare is defined as politically motivated hacking conducted by nations or state-sponsored groups to disrupt the activities of another nation. It has the potential to severely impact government and civilian infrastructure, leading to disruption of essential services, economic loss, and even loss of life. The classification of what constitutes cyber warfare is debated among cybersecurity experts; while some view any significant cyber attack as warfare, others argue that the intent to cause physical harm or death is a necessary criterion for such a classification.</a:t>
            </a:r>
            <a:endParaRPr sz="2000">
              <a:solidFill>
                <a:schemeClr val="lt2"/>
              </a:solidFill>
            </a:endParaRPr>
          </a:p>
        </p:txBody>
      </p:sp>
      <p:sp>
        <p:nvSpPr>
          <p:cNvPr descr="title" id="103" name="Google Shape;103;p3"/>
          <p:cNvSpPr txBox="1"/>
          <p:nvPr>
            <p:ph type="title"/>
          </p:nvPr>
        </p:nvSpPr>
        <p:spPr>
          <a:xfrm>
            <a:off x="348600" y="521275"/>
            <a:ext cx="3528000" cy="16494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SzPts val="990"/>
              <a:buNone/>
            </a:pPr>
            <a:r>
              <a:rPr b="1" lang="en" sz="2400">
                <a:solidFill>
                  <a:schemeClr val="lt2"/>
                </a:solidFill>
                <a:latin typeface="Bodoni Moda"/>
                <a:ea typeface="Bodoni Moda"/>
                <a:cs typeface="Bodoni Moda"/>
                <a:sym typeface="Bodoni Moda"/>
              </a:rPr>
              <a:t>Introduction to Cyber Warfare</a:t>
            </a:r>
            <a:endParaRPr b="1" sz="2400">
              <a:solidFill>
                <a:schemeClr val="lt2"/>
              </a:solidFill>
              <a:latin typeface="Bodoni Moda"/>
              <a:ea typeface="Bodoni Moda"/>
              <a:cs typeface="Bodoni Moda"/>
              <a:sym typeface="Bodoni Moda"/>
            </a:endParaRPr>
          </a:p>
        </p:txBody>
      </p:sp>
      <p:sp>
        <p:nvSpPr>
          <p:cNvPr descr="chapter" id="104" name="Google Shape;104;p3"/>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chemeClr val="accent1"/>
                </a:solidFill>
                <a:latin typeface="Noto Sans"/>
                <a:ea typeface="Noto Sans"/>
                <a:cs typeface="Noto Sans"/>
                <a:sym typeface="Noto Sans"/>
              </a:rPr>
              <a:t>Overview</a:t>
            </a:r>
            <a:endParaRPr b="1" i="0" sz="1000" u="none" cap="none" strike="noStrike">
              <a:solidFill>
                <a:schemeClr val="accent1"/>
              </a:solidFill>
              <a:latin typeface="Noto Sans"/>
              <a:ea typeface="Noto Sans"/>
              <a:cs typeface="Noto Sans"/>
              <a:sym typeface="No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8" name="Shape 108"/>
        <p:cNvGrpSpPr/>
        <p:nvPr/>
      </p:nvGrpSpPr>
      <p:grpSpPr>
        <a:xfrm>
          <a:off x="0" y="0"/>
          <a:ext cx="0" cy="0"/>
          <a:chOff x="0" y="0"/>
          <a:chExt cx="0" cy="0"/>
        </a:xfrm>
      </p:grpSpPr>
      <p:sp>
        <p:nvSpPr>
          <p:cNvPr descr="header_0" id="109" name="Google Shape;109;p4"/>
          <p:cNvSpPr txBox="1"/>
          <p:nvPr>
            <p:ph idx="4294967295" type="subTitle"/>
          </p:nvPr>
        </p:nvSpPr>
        <p:spPr>
          <a:xfrm>
            <a:off x="348525" y="1241401"/>
            <a:ext cx="2731200" cy="1186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500" u="none" cap="none" strike="noStrike">
                <a:solidFill>
                  <a:schemeClr val="lt1"/>
                </a:solidFill>
                <a:latin typeface="Georgia"/>
                <a:ea typeface="Georgia"/>
                <a:cs typeface="Georgia"/>
                <a:sym typeface="Georgia"/>
              </a:rPr>
              <a:t>Espionage</a:t>
            </a:r>
            <a:endParaRPr b="1" i="0" sz="1500" u="none" cap="none" strike="noStrike">
              <a:solidFill>
                <a:schemeClr val="lt1"/>
              </a:solidFill>
              <a:latin typeface="Georgia"/>
              <a:ea typeface="Georgia"/>
              <a:cs typeface="Georgia"/>
              <a:sym typeface="Georgia"/>
            </a:endParaRPr>
          </a:p>
        </p:txBody>
      </p:sp>
      <p:sp>
        <p:nvSpPr>
          <p:cNvPr descr="detail_0" id="110" name="Google Shape;110;p4"/>
          <p:cNvSpPr txBox="1"/>
          <p:nvPr>
            <p:ph idx="1" type="body"/>
          </p:nvPr>
        </p:nvSpPr>
        <p:spPr>
          <a:xfrm>
            <a:off x="3200075" y="1241325"/>
            <a:ext cx="5595300" cy="1186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500">
                <a:solidFill>
                  <a:schemeClr val="lt1"/>
                </a:solidFill>
              </a:rPr>
              <a:t>Espionage involves monitoring other nations to steal classified secrets, often through techniques like botnets or spear phishing to compromise sensitive systems.</a:t>
            </a:r>
            <a:endParaRPr sz="1500">
              <a:solidFill>
                <a:schemeClr val="lt1"/>
              </a:solidFill>
            </a:endParaRPr>
          </a:p>
        </p:txBody>
      </p:sp>
      <p:sp>
        <p:nvSpPr>
          <p:cNvPr descr="header_1" id="111" name="Google Shape;111;p4"/>
          <p:cNvSpPr txBox="1"/>
          <p:nvPr>
            <p:ph idx="4294967295" type="subTitle"/>
          </p:nvPr>
        </p:nvSpPr>
        <p:spPr>
          <a:xfrm>
            <a:off x="348500" y="2427802"/>
            <a:ext cx="2731200" cy="1186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500" u="none" cap="none" strike="noStrike">
                <a:solidFill>
                  <a:schemeClr val="lt1"/>
                </a:solidFill>
                <a:latin typeface="Georgia"/>
                <a:ea typeface="Georgia"/>
                <a:cs typeface="Georgia"/>
                <a:sym typeface="Georgia"/>
              </a:rPr>
              <a:t>Sabotage</a:t>
            </a:r>
            <a:endParaRPr b="1" i="0" sz="1500" u="none" cap="none" strike="noStrike">
              <a:solidFill>
                <a:schemeClr val="lt1"/>
              </a:solidFill>
              <a:latin typeface="Georgia"/>
              <a:ea typeface="Georgia"/>
              <a:cs typeface="Georgia"/>
              <a:sym typeface="Georgia"/>
            </a:endParaRPr>
          </a:p>
        </p:txBody>
      </p:sp>
      <p:sp>
        <p:nvSpPr>
          <p:cNvPr descr="detail_1" id="112" name="Google Shape;112;p4"/>
          <p:cNvSpPr txBox="1"/>
          <p:nvPr>
            <p:ph idx="1" type="body"/>
          </p:nvPr>
        </p:nvSpPr>
        <p:spPr>
          <a:xfrm>
            <a:off x="3200050" y="2427726"/>
            <a:ext cx="5595300" cy="1186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500">
                <a:solidFill>
                  <a:schemeClr val="lt1"/>
                </a:solidFill>
              </a:rPr>
              <a:t>Sabotage refers to the deliberate destruction or theft of sensitive information by hostile governments or terrorist groups, potentially using insider threats.</a:t>
            </a:r>
            <a:endParaRPr sz="1500">
              <a:solidFill>
                <a:schemeClr val="lt1"/>
              </a:solidFill>
            </a:endParaRPr>
          </a:p>
        </p:txBody>
      </p:sp>
      <p:sp>
        <p:nvSpPr>
          <p:cNvPr descr="header_2" id="113" name="Google Shape;113;p4"/>
          <p:cNvSpPr txBox="1"/>
          <p:nvPr>
            <p:ph idx="4294967295" type="subTitle"/>
          </p:nvPr>
        </p:nvSpPr>
        <p:spPr>
          <a:xfrm>
            <a:off x="348500" y="3614269"/>
            <a:ext cx="2731200" cy="1186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500" u="none" cap="none" strike="noStrike">
                <a:solidFill>
                  <a:schemeClr val="lt1"/>
                </a:solidFill>
                <a:latin typeface="Georgia"/>
                <a:ea typeface="Georgia"/>
                <a:cs typeface="Georgia"/>
                <a:sym typeface="Georgia"/>
              </a:rPr>
              <a:t>Denial-of-service (DoS) Attacks</a:t>
            </a:r>
            <a:endParaRPr b="1" i="0" sz="1500" u="none" cap="none" strike="noStrike">
              <a:solidFill>
                <a:schemeClr val="lt1"/>
              </a:solidFill>
              <a:latin typeface="Georgia"/>
              <a:ea typeface="Georgia"/>
              <a:cs typeface="Georgia"/>
              <a:sym typeface="Georgia"/>
            </a:endParaRPr>
          </a:p>
        </p:txBody>
      </p:sp>
      <p:sp>
        <p:nvSpPr>
          <p:cNvPr descr="detail_2" id="114" name="Google Shape;114;p4"/>
          <p:cNvSpPr txBox="1"/>
          <p:nvPr>
            <p:ph idx="1" type="body"/>
          </p:nvPr>
        </p:nvSpPr>
        <p:spPr>
          <a:xfrm>
            <a:off x="3200050" y="3614193"/>
            <a:ext cx="5595300" cy="1186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500">
                <a:solidFill>
                  <a:schemeClr val="lt1"/>
                </a:solidFill>
              </a:rPr>
              <a:t>DoS attacks flood websites with illegitimate requests, disrupting access for legitimate users and potentially crippling critical operations.</a:t>
            </a:r>
            <a:endParaRPr sz="1500">
              <a:solidFill>
                <a:schemeClr val="lt1"/>
              </a:solidFill>
            </a:endParaRPr>
          </a:p>
        </p:txBody>
      </p:sp>
      <p:sp>
        <p:nvSpPr>
          <p:cNvPr descr="title" id="115" name="Google Shape;115;p4"/>
          <p:cNvSpPr txBox="1"/>
          <p:nvPr>
            <p:ph type="title"/>
          </p:nvPr>
        </p:nvSpPr>
        <p:spPr>
          <a:xfrm>
            <a:off x="348600" y="521275"/>
            <a:ext cx="8334300" cy="5727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990"/>
              <a:buNone/>
            </a:pPr>
            <a:r>
              <a:rPr b="1" lang="en" sz="2700">
                <a:latin typeface="Bodoni Moda"/>
                <a:ea typeface="Bodoni Moda"/>
                <a:cs typeface="Bodoni Moda"/>
                <a:sym typeface="Bodoni Moda"/>
              </a:rPr>
              <a:t>Types of Cyber Warfare Attacks</a:t>
            </a:r>
            <a:endParaRPr b="1" sz="2700">
              <a:solidFill>
                <a:schemeClr val="lt1"/>
              </a:solidFill>
              <a:latin typeface="Bodoni Moda"/>
              <a:ea typeface="Bodoni Moda"/>
              <a:cs typeface="Bodoni Moda"/>
              <a:sym typeface="Bodoni Moda"/>
            </a:endParaRPr>
          </a:p>
        </p:txBody>
      </p:sp>
      <p:sp>
        <p:nvSpPr>
          <p:cNvPr descr="chapter" id="116" name="Google Shape;116;p4"/>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1300" u="none" cap="none" strike="noStrike">
                <a:solidFill>
                  <a:schemeClr val="accent1"/>
                </a:solidFill>
                <a:latin typeface="Noto Sans"/>
                <a:ea typeface="Noto Sans"/>
                <a:cs typeface="Noto Sans"/>
                <a:sym typeface="Noto Sans"/>
              </a:rPr>
              <a:t>Cyber Warfare</a:t>
            </a:r>
            <a:endParaRPr b="1" i="0" sz="1300" u="none" cap="none" strike="noStrike">
              <a:solidFill>
                <a:schemeClr val="accent1"/>
              </a:solidFill>
              <a:latin typeface="Noto Sans"/>
              <a:ea typeface="Noto Sans"/>
              <a:cs typeface="Noto Sans"/>
              <a:sym typeface="No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sp>
        <p:nvSpPr>
          <p:cNvPr descr="title" id="121" name="Google Shape;121;p5"/>
          <p:cNvSpPr txBox="1"/>
          <p:nvPr>
            <p:ph type="title"/>
          </p:nvPr>
        </p:nvSpPr>
        <p:spPr>
          <a:xfrm>
            <a:off x="348600" y="521275"/>
            <a:ext cx="8334300" cy="5727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990"/>
              <a:buNone/>
            </a:pPr>
            <a:r>
              <a:rPr b="1" lang="en" sz="2400">
                <a:latin typeface="Bodoni Moda"/>
                <a:ea typeface="Bodoni Moda"/>
                <a:cs typeface="Bodoni Moda"/>
                <a:sym typeface="Bodoni Moda"/>
              </a:rPr>
              <a:t>Notable Cyber Warfare Examples</a:t>
            </a:r>
            <a:endParaRPr b="1" sz="2400">
              <a:solidFill>
                <a:schemeClr val="lt1"/>
              </a:solidFill>
              <a:latin typeface="Bodoni Moda"/>
              <a:ea typeface="Bodoni Moda"/>
              <a:cs typeface="Bodoni Moda"/>
              <a:sym typeface="Bodoni Moda"/>
            </a:endParaRPr>
          </a:p>
        </p:txBody>
      </p:sp>
      <p:sp>
        <p:nvSpPr>
          <p:cNvPr descr="header_0" id="122" name="Google Shape;122;p5"/>
          <p:cNvSpPr txBox="1"/>
          <p:nvPr>
            <p:ph idx="4294967295" type="subTitle"/>
          </p:nvPr>
        </p:nvSpPr>
        <p:spPr>
          <a:xfrm>
            <a:off x="348527" y="2867774"/>
            <a:ext cx="2582100" cy="4911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lt1"/>
                </a:solidFill>
                <a:latin typeface="Georgia"/>
                <a:ea typeface="Georgia"/>
                <a:cs typeface="Georgia"/>
                <a:sym typeface="Georgia"/>
              </a:rPr>
              <a:t>Stuxnet Virus</a:t>
            </a:r>
            <a:endParaRPr b="1" i="0" sz="1600" u="none" cap="none" strike="noStrike">
              <a:solidFill>
                <a:schemeClr val="lt1"/>
              </a:solidFill>
              <a:latin typeface="Georgia"/>
              <a:ea typeface="Georgia"/>
              <a:cs typeface="Georgia"/>
              <a:sym typeface="Georgia"/>
            </a:endParaRPr>
          </a:p>
        </p:txBody>
      </p:sp>
      <p:sp>
        <p:nvSpPr>
          <p:cNvPr descr="header_1" id="123" name="Google Shape;123;p5"/>
          <p:cNvSpPr txBox="1"/>
          <p:nvPr>
            <p:ph idx="4294967295" type="subTitle"/>
          </p:nvPr>
        </p:nvSpPr>
        <p:spPr>
          <a:xfrm>
            <a:off x="3281895" y="2867774"/>
            <a:ext cx="2582100" cy="4911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lt1"/>
                </a:solidFill>
                <a:latin typeface="Georgia"/>
                <a:ea typeface="Georgia"/>
                <a:cs typeface="Georgia"/>
                <a:sym typeface="Georgia"/>
              </a:rPr>
              <a:t>Sony Pictures Hack</a:t>
            </a:r>
            <a:endParaRPr b="1" i="0" sz="1600" u="none" cap="none" strike="noStrike">
              <a:solidFill>
                <a:schemeClr val="lt1"/>
              </a:solidFill>
              <a:latin typeface="Georgia"/>
              <a:ea typeface="Georgia"/>
              <a:cs typeface="Georgia"/>
              <a:sym typeface="Georgia"/>
            </a:endParaRPr>
          </a:p>
        </p:txBody>
      </p:sp>
      <p:sp>
        <p:nvSpPr>
          <p:cNvPr descr="detail_0" id="124" name="Google Shape;124;p5"/>
          <p:cNvSpPr txBox="1"/>
          <p:nvPr>
            <p:ph idx="1" type="body"/>
          </p:nvPr>
        </p:nvSpPr>
        <p:spPr>
          <a:xfrm>
            <a:off x="348527" y="3358998"/>
            <a:ext cx="2582100" cy="14178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a:solidFill>
                  <a:schemeClr val="lt1"/>
                </a:solidFill>
              </a:rPr>
              <a:t>A sophisticated worm that targeted Iran's nuclear program, causing significant damage to its capability to manufacture nuclear weapons.</a:t>
            </a:r>
            <a:endParaRPr>
              <a:solidFill>
                <a:schemeClr val="lt1"/>
              </a:solidFill>
            </a:endParaRPr>
          </a:p>
        </p:txBody>
      </p:sp>
      <p:sp>
        <p:nvSpPr>
          <p:cNvPr descr="detail_1" id="125" name="Google Shape;125;p5"/>
          <p:cNvSpPr txBox="1"/>
          <p:nvPr>
            <p:ph idx="1" type="body"/>
          </p:nvPr>
        </p:nvSpPr>
        <p:spPr>
          <a:xfrm>
            <a:off x="3281879" y="3359001"/>
            <a:ext cx="2582100" cy="14178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a:solidFill>
                  <a:schemeClr val="lt1"/>
                </a:solidFill>
              </a:rPr>
              <a:t>A cyber attack attributed to North Korean hackers, targeting Sony Pictures over the film 'The Interview', resulting in leaked sensitive data.</a:t>
            </a:r>
            <a:endParaRPr>
              <a:solidFill>
                <a:schemeClr val="lt1"/>
              </a:solidFill>
            </a:endParaRPr>
          </a:p>
        </p:txBody>
      </p:sp>
      <p:pic>
        <p:nvPicPr>
          <p:cNvPr id="126" name="Google Shape;126;p5"/>
          <p:cNvPicPr preferRelativeResize="0"/>
          <p:nvPr/>
        </p:nvPicPr>
        <p:blipFill rotWithShape="1">
          <a:blip r:embed="rId3">
            <a:alphaModFix/>
          </a:blip>
          <a:srcRect b="7257" l="0" r="0" t="7249"/>
          <a:stretch/>
        </p:blipFill>
        <p:spPr>
          <a:xfrm>
            <a:off x="348525" y="1361200"/>
            <a:ext cx="2582052" cy="1417863"/>
          </a:xfrm>
          <a:prstGeom prst="rect">
            <a:avLst/>
          </a:prstGeom>
          <a:noFill/>
          <a:ln>
            <a:noFill/>
          </a:ln>
        </p:spPr>
      </p:pic>
      <p:pic>
        <p:nvPicPr>
          <p:cNvPr id="127" name="Google Shape;127;p5"/>
          <p:cNvPicPr preferRelativeResize="0"/>
          <p:nvPr/>
        </p:nvPicPr>
        <p:blipFill rotWithShape="1">
          <a:blip r:embed="rId4">
            <a:alphaModFix/>
          </a:blip>
          <a:srcRect b="5587" l="0" r="0" t="5577"/>
          <a:stretch/>
        </p:blipFill>
        <p:spPr>
          <a:xfrm>
            <a:off x="3281886" y="1361200"/>
            <a:ext cx="2582052" cy="1417862"/>
          </a:xfrm>
          <a:prstGeom prst="rect">
            <a:avLst/>
          </a:prstGeom>
          <a:noFill/>
          <a:ln>
            <a:noFill/>
          </a:ln>
        </p:spPr>
      </p:pic>
      <p:sp>
        <p:nvSpPr>
          <p:cNvPr descr="header_2" id="128" name="Google Shape;128;p5"/>
          <p:cNvSpPr txBox="1"/>
          <p:nvPr>
            <p:ph idx="4294967295" type="subTitle"/>
          </p:nvPr>
        </p:nvSpPr>
        <p:spPr>
          <a:xfrm>
            <a:off x="6215272" y="2867774"/>
            <a:ext cx="2582100" cy="4911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lt1"/>
                </a:solidFill>
                <a:latin typeface="Georgia"/>
                <a:ea typeface="Georgia"/>
                <a:cs typeface="Georgia"/>
                <a:sym typeface="Georgia"/>
              </a:rPr>
              <a:t>Bronze Soldier Attack</a:t>
            </a:r>
            <a:endParaRPr b="1" i="0" sz="1600" u="none" cap="none" strike="noStrike">
              <a:solidFill>
                <a:schemeClr val="lt1"/>
              </a:solidFill>
              <a:latin typeface="Georgia"/>
              <a:ea typeface="Georgia"/>
              <a:cs typeface="Georgia"/>
              <a:sym typeface="Georgia"/>
            </a:endParaRPr>
          </a:p>
        </p:txBody>
      </p:sp>
      <p:sp>
        <p:nvSpPr>
          <p:cNvPr descr="detail_2" id="129" name="Google Shape;129;p5"/>
          <p:cNvSpPr txBox="1"/>
          <p:nvPr>
            <p:ph idx="1" type="body"/>
          </p:nvPr>
        </p:nvSpPr>
        <p:spPr>
          <a:xfrm>
            <a:off x="6215255" y="3359001"/>
            <a:ext cx="2582100" cy="14178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a:solidFill>
                  <a:schemeClr val="lt1"/>
                </a:solidFill>
              </a:rPr>
              <a:t>In 2007, Estonia faced massive DoS attacks following the relocation of the Bronze Soldier statue, disrupting government and banking services.</a:t>
            </a:r>
            <a:endParaRPr>
              <a:solidFill>
                <a:schemeClr val="lt1"/>
              </a:solidFill>
            </a:endParaRPr>
          </a:p>
        </p:txBody>
      </p:sp>
      <p:pic>
        <p:nvPicPr>
          <p:cNvPr id="130" name="Google Shape;130;p5"/>
          <p:cNvPicPr preferRelativeResize="0"/>
          <p:nvPr/>
        </p:nvPicPr>
        <p:blipFill rotWithShape="1">
          <a:blip r:embed="rId5">
            <a:alphaModFix/>
          </a:blip>
          <a:srcRect b="12663" l="0" r="0" t="12664"/>
          <a:stretch/>
        </p:blipFill>
        <p:spPr>
          <a:xfrm>
            <a:off x="6215263" y="1361200"/>
            <a:ext cx="2582050" cy="1417863"/>
          </a:xfrm>
          <a:prstGeom prst="rect">
            <a:avLst/>
          </a:prstGeom>
          <a:noFill/>
          <a:ln>
            <a:noFill/>
          </a:ln>
        </p:spPr>
      </p:pic>
      <p:sp>
        <p:nvSpPr>
          <p:cNvPr descr="chapter" id="131" name="Google Shape;131;p5"/>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chemeClr val="accent1"/>
                </a:solidFill>
                <a:latin typeface="Noto Sans"/>
                <a:ea typeface="Noto Sans"/>
                <a:cs typeface="Noto Sans"/>
                <a:sym typeface="Noto Sans"/>
              </a:rPr>
              <a:t>Examples</a:t>
            </a:r>
            <a:endParaRPr b="1" i="0" sz="1000" u="none" cap="none" strike="noStrike">
              <a:solidFill>
                <a:schemeClr val="accent1"/>
              </a:solidFill>
              <a:latin typeface="Noto Sans"/>
              <a:ea typeface="Noto Sans"/>
              <a:cs typeface="Noto Sans"/>
              <a:sym typeface="No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5" name="Shape 135"/>
        <p:cNvGrpSpPr/>
        <p:nvPr/>
      </p:nvGrpSpPr>
      <p:grpSpPr>
        <a:xfrm>
          <a:off x="0" y="0"/>
          <a:ext cx="0" cy="0"/>
          <a:chOff x="0" y="0"/>
          <a:chExt cx="0" cy="0"/>
        </a:xfrm>
      </p:grpSpPr>
      <p:sp>
        <p:nvSpPr>
          <p:cNvPr descr="header_0" id="136" name="Google Shape;136;p6"/>
          <p:cNvSpPr txBox="1"/>
          <p:nvPr>
            <p:ph idx="4294967295" type="subTitle"/>
          </p:nvPr>
        </p:nvSpPr>
        <p:spPr>
          <a:xfrm>
            <a:off x="400925" y="1093975"/>
            <a:ext cx="2509500" cy="9753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accent4"/>
                </a:solidFill>
                <a:latin typeface="Noto Sans"/>
                <a:ea typeface="Noto Sans"/>
                <a:cs typeface="Noto Sans"/>
                <a:sym typeface="Noto Sans"/>
              </a:rPr>
              <a:t>Cyber Wargames</a:t>
            </a:r>
            <a:endParaRPr b="1" i="0" sz="1600" u="none" cap="none" strike="noStrike">
              <a:solidFill>
                <a:schemeClr val="accent4"/>
              </a:solidFill>
              <a:latin typeface="Noto Sans"/>
              <a:ea typeface="Noto Sans"/>
              <a:cs typeface="Noto Sans"/>
              <a:sym typeface="Noto Sans"/>
            </a:endParaRPr>
          </a:p>
        </p:txBody>
      </p:sp>
      <p:sp>
        <p:nvSpPr>
          <p:cNvPr descr="header_1" id="137" name="Google Shape;137;p6"/>
          <p:cNvSpPr txBox="1"/>
          <p:nvPr>
            <p:ph idx="4294967295" type="subTitle"/>
          </p:nvPr>
        </p:nvSpPr>
        <p:spPr>
          <a:xfrm>
            <a:off x="3317259" y="1093975"/>
            <a:ext cx="2509500" cy="9753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accent4"/>
                </a:solidFill>
                <a:latin typeface="Noto Sans"/>
                <a:ea typeface="Noto Sans"/>
                <a:cs typeface="Noto Sans"/>
                <a:sym typeface="Noto Sans"/>
              </a:rPr>
              <a:t>Layered Defense Approach</a:t>
            </a:r>
            <a:endParaRPr b="1" i="0" sz="1600" u="none" cap="none" strike="noStrike">
              <a:solidFill>
                <a:schemeClr val="accent4"/>
              </a:solidFill>
              <a:latin typeface="Noto Sans"/>
              <a:ea typeface="Noto Sans"/>
              <a:cs typeface="Noto Sans"/>
              <a:sym typeface="Noto Sans"/>
            </a:endParaRPr>
          </a:p>
        </p:txBody>
      </p:sp>
      <p:sp>
        <p:nvSpPr>
          <p:cNvPr descr="header_2" id="138" name="Google Shape;138;p6"/>
          <p:cNvSpPr txBox="1"/>
          <p:nvPr>
            <p:ph idx="4294967295" type="subTitle"/>
          </p:nvPr>
        </p:nvSpPr>
        <p:spPr>
          <a:xfrm>
            <a:off x="6233575" y="1093975"/>
            <a:ext cx="2509500" cy="9753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0" lang="en" sz="1600" u="none" cap="none" strike="noStrike">
                <a:solidFill>
                  <a:schemeClr val="accent4"/>
                </a:solidFill>
                <a:latin typeface="Noto Sans"/>
                <a:ea typeface="Noto Sans"/>
                <a:cs typeface="Noto Sans"/>
                <a:sym typeface="Noto Sans"/>
              </a:rPr>
              <a:t>Securing the Private Sector</a:t>
            </a:r>
            <a:endParaRPr b="1" i="0" sz="1600" u="none" cap="none" strike="noStrike">
              <a:solidFill>
                <a:schemeClr val="accent4"/>
              </a:solidFill>
              <a:latin typeface="Noto Sans"/>
              <a:ea typeface="Noto Sans"/>
              <a:cs typeface="Noto Sans"/>
              <a:sym typeface="Noto Sans"/>
            </a:endParaRPr>
          </a:p>
        </p:txBody>
      </p:sp>
      <p:sp>
        <p:nvSpPr>
          <p:cNvPr descr="detail_0" id="139" name="Google Shape;139;p6"/>
          <p:cNvSpPr txBox="1"/>
          <p:nvPr>
            <p:ph idx="1" type="body"/>
          </p:nvPr>
        </p:nvSpPr>
        <p:spPr>
          <a:xfrm>
            <a:off x="400925" y="1737181"/>
            <a:ext cx="2509500" cy="25245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700">
                <a:solidFill>
                  <a:schemeClr val="lt1"/>
                </a:solidFill>
              </a:rPr>
              <a:t>Conducting cyber wargames simulates real-life scenarios to assess and improve responses to cyber attacks. These exercises reveal vulnerabilities in defenses and enhance collaboration among organizations.</a:t>
            </a:r>
            <a:endParaRPr sz="1700">
              <a:solidFill>
                <a:schemeClr val="lt1"/>
              </a:solidFill>
            </a:endParaRPr>
          </a:p>
        </p:txBody>
      </p:sp>
      <p:sp>
        <p:nvSpPr>
          <p:cNvPr descr="detail_1" id="140" name="Google Shape;140;p6"/>
          <p:cNvSpPr txBox="1"/>
          <p:nvPr>
            <p:ph idx="1" type="body"/>
          </p:nvPr>
        </p:nvSpPr>
        <p:spPr>
          <a:xfrm>
            <a:off x="3317250" y="1737181"/>
            <a:ext cx="2509500" cy="25245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700">
                <a:solidFill>
                  <a:schemeClr val="lt1"/>
                </a:solidFill>
              </a:rPr>
              <a:t>Implementing a layered defense strategy involves multiple security measures at different levels, securing the cyber ecosystem, and promoting cybersecurity awareness to ensure comprehensive protection.</a:t>
            </a:r>
            <a:endParaRPr sz="1700">
              <a:solidFill>
                <a:schemeClr val="lt1"/>
              </a:solidFill>
            </a:endParaRPr>
          </a:p>
        </p:txBody>
      </p:sp>
      <p:sp>
        <p:nvSpPr>
          <p:cNvPr descr="detail_2" id="141" name="Google Shape;141;p6"/>
          <p:cNvSpPr txBox="1"/>
          <p:nvPr>
            <p:ph idx="1" type="body"/>
          </p:nvPr>
        </p:nvSpPr>
        <p:spPr>
          <a:xfrm>
            <a:off x="6233551" y="1737181"/>
            <a:ext cx="2509500" cy="25245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600">
                <a:solidFill>
                  <a:schemeClr val="lt1"/>
                </a:solidFill>
              </a:rPr>
              <a:t>Strengthening the resilience of businesses against cyber attacks is crucial. This includes enhancing security protocols, using web application firewalls, and fostering public-private partnerships for improved defense.</a:t>
            </a:r>
            <a:endParaRPr sz="1600">
              <a:solidFill>
                <a:schemeClr val="lt1"/>
              </a:solidFill>
            </a:endParaRPr>
          </a:p>
        </p:txBody>
      </p:sp>
      <p:sp>
        <p:nvSpPr>
          <p:cNvPr descr="title" id="142" name="Google Shape;142;p6"/>
          <p:cNvSpPr txBox="1"/>
          <p:nvPr>
            <p:ph type="title"/>
          </p:nvPr>
        </p:nvSpPr>
        <p:spPr>
          <a:xfrm>
            <a:off x="348600" y="521275"/>
            <a:ext cx="8334300" cy="5727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990"/>
              <a:buNone/>
            </a:pPr>
            <a:r>
              <a:rPr b="1" lang="en" sz="2900">
                <a:latin typeface="Bodoni Moda"/>
                <a:ea typeface="Bodoni Moda"/>
                <a:cs typeface="Bodoni Moda"/>
                <a:sym typeface="Bodoni Moda"/>
              </a:rPr>
              <a:t>Combating Cyber Warfare</a:t>
            </a:r>
            <a:endParaRPr b="1" sz="2900">
              <a:solidFill>
                <a:schemeClr val="lt1"/>
              </a:solidFill>
              <a:latin typeface="Bodoni Moda"/>
              <a:ea typeface="Bodoni Moda"/>
              <a:cs typeface="Bodoni Moda"/>
              <a:sym typeface="Bodoni Moda"/>
            </a:endParaRPr>
          </a:p>
        </p:txBody>
      </p:sp>
      <p:sp>
        <p:nvSpPr>
          <p:cNvPr descr="chapter" id="143" name="Google Shape;143;p6"/>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1500" u="none" cap="none" strike="noStrike">
                <a:solidFill>
                  <a:schemeClr val="accent1"/>
                </a:solidFill>
                <a:latin typeface="Noto Sans"/>
                <a:ea typeface="Noto Sans"/>
                <a:cs typeface="Noto Sans"/>
                <a:sym typeface="Noto Sans"/>
              </a:rPr>
              <a:t>Defense Strategies</a:t>
            </a:r>
            <a:endParaRPr b="1" i="0" sz="1500" u="none" cap="none" strike="noStrike">
              <a:solidFill>
                <a:schemeClr val="accent1"/>
              </a:solidFill>
              <a:latin typeface="Noto Sans"/>
              <a:ea typeface="Noto Sans"/>
              <a:cs typeface="Noto Sans"/>
              <a:sym typeface="No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7" name="Shape 147"/>
        <p:cNvGrpSpPr/>
        <p:nvPr/>
      </p:nvGrpSpPr>
      <p:grpSpPr>
        <a:xfrm>
          <a:off x="0" y="0"/>
          <a:ext cx="0" cy="0"/>
          <a:chOff x="0" y="0"/>
          <a:chExt cx="0" cy="0"/>
        </a:xfrm>
      </p:grpSpPr>
      <p:sp>
        <p:nvSpPr>
          <p:cNvPr descr="header_0" id="148" name="Google Shape;148;p7"/>
          <p:cNvSpPr txBox="1"/>
          <p:nvPr>
            <p:ph idx="4294967295" type="subTitle"/>
          </p:nvPr>
        </p:nvSpPr>
        <p:spPr>
          <a:xfrm>
            <a:off x="348525" y="1144300"/>
            <a:ext cx="6201000" cy="4365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1" lang="en" sz="1700" u="none" cap="none" strike="noStrike">
                <a:solidFill>
                  <a:schemeClr val="dk2"/>
                </a:solidFill>
                <a:latin typeface="Georgia"/>
                <a:ea typeface="Georgia"/>
                <a:cs typeface="Georgia"/>
                <a:sym typeface="Georgia"/>
              </a:rPr>
              <a:t>Application Security</a:t>
            </a:r>
            <a:endParaRPr b="1" i="1" sz="1700" u="none" cap="none" strike="noStrike">
              <a:solidFill>
                <a:schemeClr val="dk2"/>
              </a:solidFill>
              <a:latin typeface="Georgia"/>
              <a:ea typeface="Georgia"/>
              <a:cs typeface="Georgia"/>
              <a:sym typeface="Georgia"/>
            </a:endParaRPr>
          </a:p>
        </p:txBody>
      </p:sp>
      <p:sp>
        <p:nvSpPr>
          <p:cNvPr descr="detail_0" id="149" name="Google Shape;149;p7"/>
          <p:cNvSpPr txBox="1"/>
          <p:nvPr>
            <p:ph idx="1" type="body"/>
          </p:nvPr>
        </p:nvSpPr>
        <p:spPr>
          <a:xfrm>
            <a:off x="707232" y="1471300"/>
            <a:ext cx="6632400" cy="1353600"/>
          </a:xfrm>
          <a:prstGeom prst="rect">
            <a:avLst/>
          </a:prstGeom>
          <a:noFill/>
          <a:ln>
            <a:noFill/>
          </a:ln>
        </p:spPr>
        <p:txBody>
          <a:bodyPr anchorCtr="0" anchor="t" bIns="91425" lIns="0" spcFirstLastPara="1" rIns="0" wrap="square" tIns="91425">
            <a:noAutofit/>
          </a:bodyPr>
          <a:lstStyle/>
          <a:p>
            <a:pPr indent="-225425" lvl="0" marL="342900" rtl="0" algn="l">
              <a:lnSpc>
                <a:spcPct val="100000"/>
              </a:lnSpc>
              <a:spcBef>
                <a:spcPts val="0"/>
              </a:spcBef>
              <a:spcAft>
                <a:spcPts val="0"/>
              </a:spcAft>
              <a:buSzPts val="1300"/>
              <a:buChar char="●"/>
            </a:pPr>
            <a:r>
              <a:rPr lang="en" sz="1300">
                <a:solidFill>
                  <a:schemeClr val="lt1"/>
                </a:solidFill>
              </a:rPr>
              <a:t>Web Application Firewall prevents attacks by analyzing web traffic.</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Runtime Application Self-Protection (RASP) detects and prevents real-time attacks.</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API Security automates protection for API endpoints against exploitation.</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Advanced Bot Protection stops online fraud through comprehensive visibility.</a:t>
            </a:r>
            <a:endParaRPr sz="1300">
              <a:solidFill>
                <a:schemeClr val="lt1"/>
              </a:solidFill>
            </a:endParaRPr>
          </a:p>
          <a:p>
            <a:pPr indent="-225425" lvl="0" marL="342900" rtl="0" algn="l">
              <a:lnSpc>
                <a:spcPct val="100000"/>
              </a:lnSpc>
              <a:spcBef>
                <a:spcPts val="800"/>
              </a:spcBef>
              <a:spcAft>
                <a:spcPts val="800"/>
              </a:spcAft>
              <a:buSzPts val="1300"/>
              <a:buChar char="●"/>
            </a:pPr>
            <a:r>
              <a:rPr lang="en" sz="1300">
                <a:solidFill>
                  <a:schemeClr val="lt1"/>
                </a:solidFill>
              </a:rPr>
              <a:t>Client-Side Protection mitigates risks from third-party JavaScript code.</a:t>
            </a:r>
            <a:endParaRPr sz="1300">
              <a:solidFill>
                <a:schemeClr val="lt1"/>
              </a:solidFill>
            </a:endParaRPr>
          </a:p>
        </p:txBody>
      </p:sp>
      <p:sp>
        <p:nvSpPr>
          <p:cNvPr descr="header_1" id="150" name="Google Shape;150;p7"/>
          <p:cNvSpPr txBox="1"/>
          <p:nvPr>
            <p:ph idx="4294967295" type="subTitle"/>
          </p:nvPr>
        </p:nvSpPr>
        <p:spPr>
          <a:xfrm>
            <a:off x="348525" y="3030100"/>
            <a:ext cx="6201000" cy="4365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800"/>
              </a:spcAft>
              <a:buClr>
                <a:schemeClr val="dk2"/>
              </a:buClr>
              <a:buSzPts val="1400"/>
              <a:buFont typeface="Georgia"/>
              <a:buNone/>
            </a:pPr>
            <a:r>
              <a:rPr b="1" i="1" lang="en" sz="1700" u="none" cap="none" strike="noStrike">
                <a:solidFill>
                  <a:schemeClr val="dk2"/>
                </a:solidFill>
                <a:latin typeface="Georgia"/>
                <a:ea typeface="Georgia"/>
                <a:cs typeface="Georgia"/>
                <a:sym typeface="Georgia"/>
              </a:rPr>
              <a:t>Data Security and DDoS Protection</a:t>
            </a:r>
            <a:endParaRPr b="1" i="1" sz="1700" u="none" cap="none" strike="noStrike">
              <a:solidFill>
                <a:schemeClr val="dk2"/>
              </a:solidFill>
              <a:latin typeface="Georgia"/>
              <a:ea typeface="Georgia"/>
              <a:cs typeface="Georgia"/>
              <a:sym typeface="Georgia"/>
            </a:endParaRPr>
          </a:p>
        </p:txBody>
      </p:sp>
      <p:sp>
        <p:nvSpPr>
          <p:cNvPr descr="detail_1" id="151" name="Google Shape;151;p7"/>
          <p:cNvSpPr txBox="1"/>
          <p:nvPr>
            <p:ph idx="1" type="body"/>
          </p:nvPr>
        </p:nvSpPr>
        <p:spPr>
          <a:xfrm>
            <a:off x="707232" y="3370800"/>
            <a:ext cx="6632400" cy="1353600"/>
          </a:xfrm>
          <a:prstGeom prst="rect">
            <a:avLst/>
          </a:prstGeom>
          <a:noFill/>
          <a:ln>
            <a:noFill/>
          </a:ln>
        </p:spPr>
        <p:txBody>
          <a:bodyPr anchorCtr="0" anchor="t" bIns="91425" lIns="0" spcFirstLastPara="1" rIns="0" wrap="square" tIns="91425">
            <a:noAutofit/>
          </a:bodyPr>
          <a:lstStyle/>
          <a:p>
            <a:pPr indent="-225425" lvl="0" marL="342900" rtl="0" algn="l">
              <a:lnSpc>
                <a:spcPct val="100000"/>
              </a:lnSpc>
              <a:spcBef>
                <a:spcPts val="0"/>
              </a:spcBef>
              <a:spcAft>
                <a:spcPts val="0"/>
              </a:spcAft>
              <a:buSzPts val="1300"/>
              <a:buChar char="●"/>
            </a:pPr>
            <a:r>
              <a:rPr lang="en" sz="1300">
                <a:solidFill>
                  <a:schemeClr val="lt1"/>
                </a:solidFill>
              </a:rPr>
              <a:t>Cloud Data Security ensures compliance across cloud databases.</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Database Security provides analytics and protection for on-premise and cloud data.</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DDoS Protection blocks attack traffic to maintain business continuity.</a:t>
            </a:r>
            <a:endParaRPr sz="1300">
              <a:solidFill>
                <a:schemeClr val="lt1"/>
              </a:solidFill>
            </a:endParaRPr>
          </a:p>
          <a:p>
            <a:pPr indent="-225425" lvl="0" marL="342900" rtl="0" algn="l">
              <a:lnSpc>
                <a:spcPct val="100000"/>
              </a:lnSpc>
              <a:spcBef>
                <a:spcPts val="800"/>
              </a:spcBef>
              <a:spcAft>
                <a:spcPts val="0"/>
              </a:spcAft>
              <a:buSzPts val="1300"/>
              <a:buChar char="●"/>
            </a:pPr>
            <a:r>
              <a:rPr lang="en" sz="1300">
                <a:solidFill>
                  <a:schemeClr val="lt1"/>
                </a:solidFill>
              </a:rPr>
              <a:t>Attack Analytics offers visibility to detect patterns in cyber threats.</a:t>
            </a:r>
            <a:endParaRPr sz="1300">
              <a:solidFill>
                <a:schemeClr val="lt1"/>
              </a:solidFill>
            </a:endParaRPr>
          </a:p>
          <a:p>
            <a:pPr indent="-225425" lvl="0" marL="342900" rtl="0" algn="l">
              <a:lnSpc>
                <a:spcPct val="100000"/>
              </a:lnSpc>
              <a:spcBef>
                <a:spcPts val="800"/>
              </a:spcBef>
              <a:spcAft>
                <a:spcPts val="800"/>
              </a:spcAft>
              <a:buSzPts val="1300"/>
              <a:buChar char="●"/>
            </a:pPr>
            <a:r>
              <a:rPr lang="en" sz="1300">
                <a:solidFill>
                  <a:schemeClr val="lt1"/>
                </a:solidFill>
              </a:rPr>
              <a:t>Imperva's solutions enhance security for both application and data layers.</a:t>
            </a:r>
            <a:endParaRPr sz="1300">
              <a:solidFill>
                <a:schemeClr val="lt1"/>
              </a:solidFill>
            </a:endParaRPr>
          </a:p>
        </p:txBody>
      </p:sp>
      <p:sp>
        <p:nvSpPr>
          <p:cNvPr descr="title" id="152" name="Google Shape;152;p7"/>
          <p:cNvSpPr txBox="1"/>
          <p:nvPr>
            <p:ph type="title"/>
          </p:nvPr>
        </p:nvSpPr>
        <p:spPr>
          <a:xfrm>
            <a:off x="348600" y="521275"/>
            <a:ext cx="8334300" cy="5727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990"/>
              <a:buNone/>
            </a:pPr>
            <a:r>
              <a:rPr b="1" lang="en" sz="2900">
                <a:latin typeface="Bodoni Moda"/>
                <a:ea typeface="Bodoni Moda"/>
                <a:cs typeface="Bodoni Moda"/>
                <a:sym typeface="Bodoni Moda"/>
              </a:rPr>
              <a:t>Imperva's Cyber Warfare Protection</a:t>
            </a:r>
            <a:endParaRPr b="1" sz="2900">
              <a:solidFill>
                <a:schemeClr val="lt1"/>
              </a:solidFill>
              <a:latin typeface="Bodoni Moda"/>
              <a:ea typeface="Bodoni Moda"/>
              <a:cs typeface="Bodoni Moda"/>
              <a:sym typeface="Bodoni Moda"/>
            </a:endParaRPr>
          </a:p>
        </p:txBody>
      </p:sp>
      <p:sp>
        <p:nvSpPr>
          <p:cNvPr descr="chapter" id="153" name="Google Shape;153;p7"/>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900" u="none" cap="none" strike="noStrike">
                <a:solidFill>
                  <a:schemeClr val="accent1"/>
                </a:solidFill>
                <a:latin typeface="Noto Sans"/>
                <a:ea typeface="Noto Sans"/>
                <a:cs typeface="Noto Sans"/>
                <a:sym typeface="Noto Sans"/>
              </a:rPr>
              <a:t>Cyber Security</a:t>
            </a:r>
            <a:endParaRPr b="1" i="0" sz="900" u="none" cap="none" strike="noStrike">
              <a:solidFill>
                <a:schemeClr val="accent1"/>
              </a:solidFill>
              <a:latin typeface="Noto Sans"/>
              <a:ea typeface="Noto Sans"/>
              <a:cs typeface="Noto Sans"/>
              <a:sym typeface="No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7" name="Shape 157"/>
        <p:cNvGrpSpPr/>
        <p:nvPr/>
      </p:nvGrpSpPr>
      <p:grpSpPr>
        <a:xfrm>
          <a:off x="0" y="0"/>
          <a:ext cx="0" cy="0"/>
          <a:chOff x="0" y="0"/>
          <a:chExt cx="0" cy="0"/>
        </a:xfrm>
      </p:grpSpPr>
      <p:sp>
        <p:nvSpPr>
          <p:cNvPr descr="detail_0" id="158" name="Google Shape;158;p8"/>
          <p:cNvSpPr txBox="1"/>
          <p:nvPr>
            <p:ph idx="1" type="body"/>
          </p:nvPr>
        </p:nvSpPr>
        <p:spPr>
          <a:xfrm>
            <a:off x="348600" y="1703725"/>
            <a:ext cx="8446800" cy="3030000"/>
          </a:xfrm>
          <a:prstGeom prst="rect">
            <a:avLst/>
          </a:prstGeom>
          <a:noFill/>
          <a:ln>
            <a:noFill/>
          </a:ln>
        </p:spPr>
        <p:txBody>
          <a:bodyPr anchorCtr="0" anchor="t" bIns="91425" lIns="0" spcFirstLastPara="1" rIns="91425" wrap="square" tIns="91425">
            <a:noAutofit/>
          </a:bodyPr>
          <a:lstStyle/>
          <a:p>
            <a:pPr indent="228600" lvl="0" marL="0" rtl="0" algn="just">
              <a:lnSpc>
                <a:spcPct val="115000"/>
              </a:lnSpc>
              <a:spcBef>
                <a:spcPts val="0"/>
              </a:spcBef>
              <a:spcAft>
                <a:spcPts val="1500"/>
              </a:spcAft>
              <a:buSzPts val="1400"/>
              <a:buNone/>
            </a:pPr>
            <a:r>
              <a:rPr lang="en" sz="1900">
                <a:solidFill>
                  <a:schemeClr val="lt1"/>
                </a:solidFill>
              </a:rPr>
              <a:t>The landscape of cyber warfare is rapidly evolving, with increasing sophistication in attacks and the emergence of new threats targeting critical infrastructure. Governments and organizations must prioritize preparedness through comprehensive cybersecurity strategies, ongoing risk assessments, and the implementation of advanced defense measures. Collaboration between public and private sectors is essential to enhance resilience against cyber threats and ensure a robust response to potential cyber warfare incidents.</a:t>
            </a:r>
            <a:endParaRPr sz="1900">
              <a:solidFill>
                <a:schemeClr val="lt1"/>
              </a:solidFill>
            </a:endParaRPr>
          </a:p>
        </p:txBody>
      </p:sp>
      <p:sp>
        <p:nvSpPr>
          <p:cNvPr descr="title" id="159" name="Google Shape;159;p8"/>
          <p:cNvSpPr txBox="1"/>
          <p:nvPr>
            <p:ph type="title"/>
          </p:nvPr>
        </p:nvSpPr>
        <p:spPr>
          <a:xfrm>
            <a:off x="348600" y="521275"/>
            <a:ext cx="3528000" cy="16494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SzPts val="990"/>
              <a:buNone/>
            </a:pPr>
            <a:r>
              <a:rPr b="1" lang="en" sz="2400">
                <a:latin typeface="Bodoni Moda"/>
                <a:ea typeface="Bodoni Moda"/>
                <a:cs typeface="Bodoni Moda"/>
                <a:sym typeface="Bodoni Moda"/>
              </a:rPr>
              <a:t>Conclusion: Future of Cyber Warfare</a:t>
            </a:r>
            <a:endParaRPr b="1" sz="2400">
              <a:solidFill>
                <a:schemeClr val="lt1"/>
              </a:solidFill>
              <a:latin typeface="Bodoni Moda"/>
              <a:ea typeface="Bodoni Moda"/>
              <a:cs typeface="Bodoni Moda"/>
              <a:sym typeface="Bodoni Moda"/>
            </a:endParaRPr>
          </a:p>
        </p:txBody>
      </p:sp>
      <p:sp>
        <p:nvSpPr>
          <p:cNvPr descr="chapter" id="160" name="Google Shape;160;p8"/>
          <p:cNvSpPr txBox="1"/>
          <p:nvPr/>
        </p:nvSpPr>
        <p:spPr>
          <a:xfrm>
            <a:off x="348600" y="280075"/>
            <a:ext cx="4230000" cy="2412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chemeClr val="accent1"/>
                </a:solidFill>
                <a:latin typeface="Noto Sans"/>
                <a:ea typeface="Noto Sans"/>
                <a:cs typeface="Noto Sans"/>
                <a:sym typeface="Noto Sans"/>
              </a:rPr>
              <a:t>Conclusion</a:t>
            </a:r>
            <a:endParaRPr b="1" i="0" sz="1000" u="none" cap="none" strike="noStrike">
              <a:solidFill>
                <a:schemeClr val="accent1"/>
              </a:solidFill>
              <a:latin typeface="Noto Sans"/>
              <a:ea typeface="Noto Sans"/>
              <a:cs typeface="Noto Sans"/>
              <a:sym typeface="No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Editorial">
  <a:themeElements>
    <a:clrScheme name="Custom">
      <a:dk1>
        <a:srgbClr val="FFFFFF"/>
      </a:dk1>
      <a:lt1>
        <a:srgbClr val="0E0E0E"/>
      </a:lt1>
      <a:dk2>
        <a:srgbClr val="434343"/>
      </a:dk2>
      <a:lt2>
        <a:srgbClr val="E6E6E6"/>
      </a:lt2>
      <a:accent1>
        <a:srgbClr val="D60202"/>
      </a:accent1>
      <a:accent2>
        <a:srgbClr val="C4E0AD"/>
      </a:accent2>
      <a:accent3>
        <a:srgbClr val="F8F186"/>
      </a:accent3>
      <a:accent4>
        <a:srgbClr val="406E8E"/>
      </a:accent4>
      <a:accent5>
        <a:srgbClr val="7DA4B3"/>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